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7" r:id="rId2"/>
    <p:sldMasterId id="2147483655" r:id="rId3"/>
    <p:sldMasterId id="2147483654" r:id="rId4"/>
    <p:sldMasterId id="2147483651" r:id="rId5"/>
    <p:sldMasterId id="2147483823" r:id="rId6"/>
    <p:sldMasterId id="2147483941" r:id="rId7"/>
  </p:sldMasterIdLst>
  <p:notesMasterIdLst>
    <p:notesMasterId r:id="rId75"/>
  </p:notesMasterIdLst>
  <p:sldIdLst>
    <p:sldId id="259" r:id="rId8"/>
    <p:sldId id="257" r:id="rId9"/>
    <p:sldId id="382" r:id="rId10"/>
    <p:sldId id="258" r:id="rId11"/>
    <p:sldId id="262" r:id="rId12"/>
    <p:sldId id="439" r:id="rId13"/>
    <p:sldId id="440" r:id="rId14"/>
    <p:sldId id="441" r:id="rId15"/>
    <p:sldId id="442" r:id="rId16"/>
    <p:sldId id="443" r:id="rId17"/>
    <p:sldId id="444" r:id="rId18"/>
    <p:sldId id="445" r:id="rId19"/>
    <p:sldId id="446" r:id="rId20"/>
    <p:sldId id="447" r:id="rId21"/>
    <p:sldId id="448" r:id="rId22"/>
    <p:sldId id="449" r:id="rId23"/>
    <p:sldId id="450" r:id="rId24"/>
    <p:sldId id="451" r:id="rId25"/>
    <p:sldId id="452" r:id="rId26"/>
    <p:sldId id="453" r:id="rId27"/>
    <p:sldId id="454" r:id="rId28"/>
    <p:sldId id="455" r:id="rId29"/>
    <p:sldId id="456" r:id="rId30"/>
    <p:sldId id="457" r:id="rId31"/>
    <p:sldId id="458" r:id="rId32"/>
    <p:sldId id="459" r:id="rId33"/>
    <p:sldId id="460" r:id="rId34"/>
    <p:sldId id="461" r:id="rId35"/>
    <p:sldId id="462" r:id="rId36"/>
    <p:sldId id="463" r:id="rId37"/>
    <p:sldId id="464" r:id="rId38"/>
    <p:sldId id="465" r:id="rId39"/>
    <p:sldId id="412" r:id="rId40"/>
    <p:sldId id="327" r:id="rId41"/>
    <p:sldId id="274" r:id="rId42"/>
    <p:sldId id="374" r:id="rId43"/>
    <p:sldId id="334" r:id="rId44"/>
    <p:sldId id="332" r:id="rId45"/>
    <p:sldId id="305" r:id="rId46"/>
    <p:sldId id="385" r:id="rId47"/>
    <p:sldId id="413" r:id="rId48"/>
    <p:sldId id="414" r:id="rId49"/>
    <p:sldId id="415" r:id="rId50"/>
    <p:sldId id="416" r:id="rId51"/>
    <p:sldId id="417" r:id="rId52"/>
    <p:sldId id="418" r:id="rId53"/>
    <p:sldId id="419" r:id="rId54"/>
    <p:sldId id="420" r:id="rId55"/>
    <p:sldId id="421" r:id="rId56"/>
    <p:sldId id="422" r:id="rId57"/>
    <p:sldId id="423" r:id="rId58"/>
    <p:sldId id="424" r:id="rId59"/>
    <p:sldId id="425" r:id="rId60"/>
    <p:sldId id="426" r:id="rId61"/>
    <p:sldId id="427" r:id="rId62"/>
    <p:sldId id="428" r:id="rId63"/>
    <p:sldId id="429" r:id="rId64"/>
    <p:sldId id="430" r:id="rId65"/>
    <p:sldId id="431" r:id="rId66"/>
    <p:sldId id="432" r:id="rId67"/>
    <p:sldId id="433" r:id="rId68"/>
    <p:sldId id="434" r:id="rId69"/>
    <p:sldId id="435" r:id="rId70"/>
    <p:sldId id="436" r:id="rId71"/>
    <p:sldId id="437" r:id="rId72"/>
    <p:sldId id="438" r:id="rId73"/>
    <p:sldId id="466" r:id="rId74"/>
  </p:sldIdLst>
  <p:sldSz cx="9144000" cy="6858000" type="screen4x3"/>
  <p:notesSz cx="6858000" cy="9144000"/>
  <p:defaultTextStyle>
    <a:defPPr>
      <a:defRPr lang="en-US"/>
    </a:defPPr>
    <a:lvl1pPr algn="l" rtl="0" eaLnBrk="0" fontAlgn="t" hangingPunct="0">
      <a:spcBef>
        <a:spcPct val="50000"/>
      </a:spcBef>
      <a:spcAft>
        <a:spcPct val="0"/>
      </a:spcAft>
      <a:defRPr sz="3600" kern="1200">
        <a:solidFill>
          <a:schemeClr val="tx1"/>
        </a:solidFill>
        <a:effectLst>
          <a:outerShdw blurRad="38100" dist="38100" dir="2700000" algn="tl">
            <a:srgbClr val="000000">
              <a:alpha val="43137"/>
            </a:srgbClr>
          </a:outerShdw>
        </a:effectLst>
        <a:latin typeface="Garamond" charset="0"/>
        <a:ea typeface="ＭＳ Ｐゴシック" charset="0"/>
        <a:cs typeface="ＭＳ Ｐゴシック" charset="0"/>
      </a:defRPr>
    </a:lvl1pPr>
    <a:lvl2pPr marL="457200" algn="l" rtl="0" eaLnBrk="0" fontAlgn="t" hangingPunct="0">
      <a:spcBef>
        <a:spcPct val="50000"/>
      </a:spcBef>
      <a:spcAft>
        <a:spcPct val="0"/>
      </a:spcAft>
      <a:defRPr sz="3600" kern="1200">
        <a:solidFill>
          <a:schemeClr val="tx1"/>
        </a:solidFill>
        <a:effectLst>
          <a:outerShdw blurRad="38100" dist="38100" dir="2700000" algn="tl">
            <a:srgbClr val="000000">
              <a:alpha val="43137"/>
            </a:srgbClr>
          </a:outerShdw>
        </a:effectLst>
        <a:latin typeface="Garamond" charset="0"/>
        <a:ea typeface="ＭＳ Ｐゴシック" charset="0"/>
        <a:cs typeface="ＭＳ Ｐゴシック" charset="0"/>
      </a:defRPr>
    </a:lvl2pPr>
    <a:lvl3pPr marL="914400" algn="l" rtl="0" eaLnBrk="0" fontAlgn="t" hangingPunct="0">
      <a:spcBef>
        <a:spcPct val="50000"/>
      </a:spcBef>
      <a:spcAft>
        <a:spcPct val="0"/>
      </a:spcAft>
      <a:defRPr sz="3600" kern="1200">
        <a:solidFill>
          <a:schemeClr val="tx1"/>
        </a:solidFill>
        <a:effectLst>
          <a:outerShdw blurRad="38100" dist="38100" dir="2700000" algn="tl">
            <a:srgbClr val="000000">
              <a:alpha val="43137"/>
            </a:srgbClr>
          </a:outerShdw>
        </a:effectLst>
        <a:latin typeface="Garamond" charset="0"/>
        <a:ea typeface="ＭＳ Ｐゴシック" charset="0"/>
        <a:cs typeface="ＭＳ Ｐゴシック" charset="0"/>
      </a:defRPr>
    </a:lvl3pPr>
    <a:lvl4pPr marL="1371600" algn="l" rtl="0" eaLnBrk="0" fontAlgn="t" hangingPunct="0">
      <a:spcBef>
        <a:spcPct val="50000"/>
      </a:spcBef>
      <a:spcAft>
        <a:spcPct val="0"/>
      </a:spcAft>
      <a:defRPr sz="3600" kern="1200">
        <a:solidFill>
          <a:schemeClr val="tx1"/>
        </a:solidFill>
        <a:effectLst>
          <a:outerShdw blurRad="38100" dist="38100" dir="2700000" algn="tl">
            <a:srgbClr val="000000">
              <a:alpha val="43137"/>
            </a:srgbClr>
          </a:outerShdw>
        </a:effectLst>
        <a:latin typeface="Garamond" charset="0"/>
        <a:ea typeface="ＭＳ Ｐゴシック" charset="0"/>
        <a:cs typeface="ＭＳ Ｐゴシック" charset="0"/>
      </a:defRPr>
    </a:lvl4pPr>
    <a:lvl5pPr marL="1828800" algn="l" rtl="0" eaLnBrk="0" fontAlgn="t" hangingPunct="0">
      <a:spcBef>
        <a:spcPct val="50000"/>
      </a:spcBef>
      <a:spcAft>
        <a:spcPct val="0"/>
      </a:spcAft>
      <a:defRPr sz="3600" kern="1200">
        <a:solidFill>
          <a:schemeClr val="tx1"/>
        </a:solidFill>
        <a:effectLst>
          <a:outerShdw blurRad="38100" dist="38100" dir="2700000" algn="tl">
            <a:srgbClr val="000000">
              <a:alpha val="43137"/>
            </a:srgbClr>
          </a:outerShdw>
        </a:effectLst>
        <a:latin typeface="Garamond" charset="0"/>
        <a:ea typeface="ＭＳ Ｐゴシック" charset="0"/>
        <a:cs typeface="ＭＳ Ｐゴシック" charset="0"/>
      </a:defRPr>
    </a:lvl5pPr>
    <a:lvl6pPr marL="2286000" algn="l" defTabSz="457200" rtl="0" eaLnBrk="1" latinLnBrk="0" hangingPunct="1">
      <a:defRPr sz="3600" kern="1200">
        <a:solidFill>
          <a:schemeClr val="tx1"/>
        </a:solidFill>
        <a:effectLst>
          <a:outerShdw blurRad="38100" dist="38100" dir="2700000" algn="tl">
            <a:srgbClr val="000000">
              <a:alpha val="43137"/>
            </a:srgbClr>
          </a:outerShdw>
        </a:effectLst>
        <a:latin typeface="Garamond" charset="0"/>
        <a:ea typeface="ＭＳ Ｐゴシック" charset="0"/>
        <a:cs typeface="ＭＳ Ｐゴシック" charset="0"/>
      </a:defRPr>
    </a:lvl6pPr>
    <a:lvl7pPr marL="2743200" algn="l" defTabSz="457200" rtl="0" eaLnBrk="1" latinLnBrk="0" hangingPunct="1">
      <a:defRPr sz="3600" kern="1200">
        <a:solidFill>
          <a:schemeClr val="tx1"/>
        </a:solidFill>
        <a:effectLst>
          <a:outerShdw blurRad="38100" dist="38100" dir="2700000" algn="tl">
            <a:srgbClr val="000000">
              <a:alpha val="43137"/>
            </a:srgbClr>
          </a:outerShdw>
        </a:effectLst>
        <a:latin typeface="Garamond" charset="0"/>
        <a:ea typeface="ＭＳ Ｐゴシック" charset="0"/>
        <a:cs typeface="ＭＳ Ｐゴシック" charset="0"/>
      </a:defRPr>
    </a:lvl7pPr>
    <a:lvl8pPr marL="3200400" algn="l" defTabSz="457200" rtl="0" eaLnBrk="1" latinLnBrk="0" hangingPunct="1">
      <a:defRPr sz="3600" kern="1200">
        <a:solidFill>
          <a:schemeClr val="tx1"/>
        </a:solidFill>
        <a:effectLst>
          <a:outerShdw blurRad="38100" dist="38100" dir="2700000" algn="tl">
            <a:srgbClr val="000000">
              <a:alpha val="43137"/>
            </a:srgbClr>
          </a:outerShdw>
        </a:effectLst>
        <a:latin typeface="Garamond" charset="0"/>
        <a:ea typeface="ＭＳ Ｐゴシック" charset="0"/>
        <a:cs typeface="ＭＳ Ｐゴシック" charset="0"/>
      </a:defRPr>
    </a:lvl8pPr>
    <a:lvl9pPr marL="3657600" algn="l" defTabSz="457200" rtl="0" eaLnBrk="1" latinLnBrk="0" hangingPunct="1">
      <a:defRPr sz="3600" kern="1200">
        <a:solidFill>
          <a:schemeClr val="tx1"/>
        </a:solidFill>
        <a:effectLst>
          <a:outerShdw blurRad="38100" dist="38100" dir="2700000" algn="tl">
            <a:srgbClr val="000000">
              <a:alpha val="43137"/>
            </a:srgbClr>
          </a:outerShdw>
        </a:effectLst>
        <a:latin typeface="Garamond"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CC"/>
    <a:srgbClr val="FF5050"/>
    <a:srgbClr val="663300"/>
    <a:srgbClr val="CCFF99"/>
    <a:srgbClr val="66FF66"/>
    <a:srgbClr val="008000"/>
    <a:srgbClr val="0033CC"/>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0809"/>
    <p:restoredTop sz="94646"/>
  </p:normalViewPr>
  <p:slideViewPr>
    <p:cSldViewPr>
      <p:cViewPr varScale="1">
        <p:scale>
          <a:sx n="108" d="100"/>
          <a:sy n="108" d="100"/>
        </p:scale>
        <p:origin x="2168"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8" d="100"/>
        <a:sy n="68"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16" Type="http://schemas.openxmlformats.org/officeDocument/2006/relationships/slide" Target="slides/slide9.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29" Type="http://schemas.openxmlformats.org/officeDocument/2006/relationships/slide" Target="slides/slide2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base" hangingPunct="1">
              <a:spcBef>
                <a:spcPct val="0"/>
              </a:spcBef>
              <a:defRPr sz="1200">
                <a:effectLst/>
                <a:latin typeface="Arial" charset="0"/>
                <a:ea typeface="+mn-ea"/>
                <a:cs typeface="+mn-cs"/>
              </a:defRPr>
            </a:lvl1pPr>
          </a:lstStyle>
          <a:p>
            <a:pPr>
              <a:defRPr/>
            </a:pPr>
            <a:endParaRPr lang="en-US"/>
          </a:p>
        </p:txBody>
      </p:sp>
      <p:sp>
        <p:nvSpPr>
          <p:cNvPr id="552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base" hangingPunct="1">
              <a:spcBef>
                <a:spcPct val="0"/>
              </a:spcBef>
              <a:defRPr sz="1200">
                <a:effectLst/>
                <a:latin typeface="Arial" charset="0"/>
                <a:ea typeface="+mn-ea"/>
                <a:cs typeface="+mn-cs"/>
              </a:defRPr>
            </a:lvl1pPr>
          </a:lstStyle>
          <a:p>
            <a:pPr>
              <a:defRPr/>
            </a:pPr>
            <a:endParaRPr lang="en-US"/>
          </a:p>
        </p:txBody>
      </p:sp>
      <p:sp>
        <p:nvSpPr>
          <p:cNvPr id="532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53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53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latin typeface="Arial" charset="0"/>
                <a:ea typeface="+mn-ea"/>
                <a:cs typeface="+mn-cs"/>
              </a:defRPr>
            </a:lvl1pPr>
          </a:lstStyle>
          <a:p>
            <a:pPr>
              <a:defRPr/>
            </a:pPr>
            <a:endParaRPr lang="en-US"/>
          </a:p>
        </p:txBody>
      </p:sp>
      <p:sp>
        <p:nvSpPr>
          <p:cNvPr id="553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smtClean="0">
                <a:effectLst/>
                <a:latin typeface="Arial" charset="0"/>
              </a:defRPr>
            </a:lvl1pPr>
          </a:lstStyle>
          <a:p>
            <a:pPr>
              <a:defRPr/>
            </a:pPr>
            <a:fld id="{D0401E7A-8D76-2A43-B4CE-48F17507A701}" type="slidenum">
              <a:rPr lang="en-US"/>
              <a:pPr>
                <a:defRPr/>
              </a:pPr>
              <a:t>‹#›</a:t>
            </a:fld>
            <a:endParaRPr lang="en-US"/>
          </a:p>
        </p:txBody>
      </p:sp>
    </p:spTree>
    <p:extLst>
      <p:ext uri="{BB962C8B-B14F-4D97-AF65-F5344CB8AC3E}">
        <p14:creationId xmlns:p14="http://schemas.microsoft.com/office/powerpoint/2010/main" val="67620428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9CCEB9AA-32E2-AF46-BC9A-3C0B20FBCC46}" type="slidenum">
              <a:rPr lang="en-US" sz="1200">
                <a:latin typeface="Arial" charset="0"/>
              </a:rPr>
              <a:pPr/>
              <a:t>1</a:t>
            </a:fld>
            <a:endParaRPr lang="en-US" sz="1200">
              <a:latin typeface="Arial" charset="0"/>
            </a:endParaRPr>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noTextEdit="1"/>
          </p:cNvSpPr>
          <p:nvPr>
            <p:ph type="sldImg"/>
          </p:nvPr>
        </p:nvSpPr>
        <p:spPr>
          <a:xfrm>
            <a:off x="1150938" y="692150"/>
            <a:ext cx="4556125" cy="3416300"/>
          </a:xfrm>
          <a:ln/>
        </p:spPr>
      </p:sp>
      <p:sp>
        <p:nvSpPr>
          <p:cNvPr id="8089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noTextEdit="1"/>
          </p:cNvSpPr>
          <p:nvPr>
            <p:ph type="sldImg"/>
          </p:nvPr>
        </p:nvSpPr>
        <p:spPr>
          <a:xfrm>
            <a:off x="1150938" y="692150"/>
            <a:ext cx="4556125" cy="3416300"/>
          </a:xfrm>
          <a:ln/>
        </p:spPr>
      </p:sp>
      <p:sp>
        <p:nvSpPr>
          <p:cNvPr id="8499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noTextEdit="1"/>
          </p:cNvSpPr>
          <p:nvPr>
            <p:ph type="sldImg"/>
          </p:nvPr>
        </p:nvSpPr>
        <p:spPr>
          <a:xfrm>
            <a:off x="1150938" y="692150"/>
            <a:ext cx="4556125" cy="3416300"/>
          </a:xfrm>
          <a:ln/>
        </p:spPr>
      </p:sp>
      <p:sp>
        <p:nvSpPr>
          <p:cNvPr id="8704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noTextEdit="1"/>
          </p:cNvSpPr>
          <p:nvPr>
            <p:ph type="sldImg"/>
          </p:nvPr>
        </p:nvSpPr>
        <p:spPr>
          <a:xfrm>
            <a:off x="1150938" y="692150"/>
            <a:ext cx="4556125" cy="3416300"/>
          </a:xfrm>
          <a:ln/>
        </p:spPr>
      </p:sp>
      <p:sp>
        <p:nvSpPr>
          <p:cNvPr id="8909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noTextEdit="1"/>
          </p:cNvSpPr>
          <p:nvPr>
            <p:ph type="sldImg"/>
          </p:nvPr>
        </p:nvSpPr>
        <p:spPr>
          <a:xfrm>
            <a:off x="1150938" y="692150"/>
            <a:ext cx="4556125" cy="3416300"/>
          </a:xfrm>
          <a:ln/>
        </p:spPr>
      </p:sp>
      <p:sp>
        <p:nvSpPr>
          <p:cNvPr id="9728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p:cNvSpPr>
            <a:spLocks noGrp="1" noRot="1" noChangeAspect="1" noTextEdit="1"/>
          </p:cNvSpPr>
          <p:nvPr>
            <p:ph type="sldImg"/>
          </p:nvPr>
        </p:nvSpPr>
        <p:spPr>
          <a:xfrm>
            <a:off x="1150938" y="692150"/>
            <a:ext cx="4556125" cy="3416300"/>
          </a:xfrm>
          <a:ln/>
        </p:spPr>
      </p:sp>
      <p:sp>
        <p:nvSpPr>
          <p:cNvPr id="10035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53B99FB8-DCEE-0E45-89F9-DDFF66C95B82}" type="slidenum">
              <a:rPr lang="en-US" sz="1200">
                <a:latin typeface="Arial" charset="0"/>
              </a:rPr>
              <a:pPr/>
              <a:t>33</a:t>
            </a:fld>
            <a:endParaRPr lang="en-US" sz="1200">
              <a:latin typeface="Arial" charset="0"/>
            </a:endParaRPr>
          </a:p>
        </p:txBody>
      </p:sp>
      <p:sp>
        <p:nvSpPr>
          <p:cNvPr id="103426"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103427"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D5ACA7C4-A15E-E646-8D7D-D1291F273797}" type="slidenum">
              <a:rPr lang="en-US" sz="1200">
                <a:latin typeface="Arial" charset="0"/>
              </a:rPr>
              <a:pPr/>
              <a:t>34</a:t>
            </a:fld>
            <a:endParaRPr lang="en-US" sz="1200">
              <a:latin typeface="Arial" charset="0"/>
            </a:endParaRPr>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69DA93E9-B33D-F444-AF3A-4438C56F2765}" type="slidenum">
              <a:rPr lang="en-US" sz="1200">
                <a:latin typeface="Arial" charset="0"/>
              </a:rPr>
              <a:pPr/>
              <a:t>35</a:t>
            </a:fld>
            <a:endParaRPr lang="en-US" sz="1200">
              <a:latin typeface="Arial" charset="0"/>
            </a:endParaRPr>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26A571FF-18EB-2C4D-979F-0281CAE1649F}" type="slidenum">
              <a:rPr lang="en-US" sz="1200">
                <a:latin typeface="Arial" charset="0"/>
              </a:rPr>
              <a:pPr/>
              <a:t>36</a:t>
            </a:fld>
            <a:endParaRPr lang="en-US" sz="1200">
              <a:latin typeface="Arial" charset="0"/>
            </a:endParaRPr>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62860EFC-73E2-3B40-BAC2-7249C40519C5}" type="slidenum">
              <a:rPr lang="en-US" sz="1200">
                <a:latin typeface="Arial" charset="0"/>
              </a:rPr>
              <a:pPr/>
              <a:t>2</a:t>
            </a:fld>
            <a:endParaRPr lang="en-US" sz="1200">
              <a:latin typeface="Arial" charset="0"/>
            </a:endParaRPr>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DE2960E2-E0C4-CB42-AFC4-EE0014305137}" type="slidenum">
              <a:rPr lang="en-US" sz="1200">
                <a:latin typeface="Arial" charset="0"/>
              </a:rPr>
              <a:pPr/>
              <a:t>37</a:t>
            </a:fld>
            <a:endParaRPr lang="en-US" sz="1200">
              <a:latin typeface="Arial" charset="0"/>
            </a:endParaRPr>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36089FB2-87B7-9A47-B2D9-BA6BDB8992A7}" type="slidenum">
              <a:rPr lang="en-US" sz="1200">
                <a:latin typeface="Arial" charset="0"/>
              </a:rPr>
              <a:pPr/>
              <a:t>38</a:t>
            </a:fld>
            <a:endParaRPr lang="en-US" sz="1200">
              <a:latin typeface="Arial" charset="0"/>
            </a:endParaRPr>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D0BAF6D2-0D64-E94B-927C-DA1200D43E16}" type="slidenum">
              <a:rPr lang="en-US" sz="1200">
                <a:latin typeface="Arial" charset="0"/>
              </a:rPr>
              <a:pPr/>
              <a:t>39</a:t>
            </a:fld>
            <a:endParaRPr lang="en-US" sz="1200">
              <a:latin typeface="Arial" charset="0"/>
            </a:endParaRPr>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F144282B-B3DB-2740-837D-3D5EFC60F44E}" type="slidenum">
              <a:rPr lang="en-US" sz="1200">
                <a:latin typeface="Arial" charset="0"/>
              </a:rPr>
              <a:pPr/>
              <a:t>40</a:t>
            </a:fld>
            <a:endParaRPr lang="en-US" sz="1200">
              <a:latin typeface="Arial" charset="0"/>
            </a:endParaRPr>
          </a:p>
        </p:txBody>
      </p:sp>
      <p:sp>
        <p:nvSpPr>
          <p:cNvPr id="117762" name="Rectangle 2"/>
          <p:cNvSpPr>
            <a:spLocks noGrp="1" noRot="1" noChangeAspect="1" noChangeArrowheads="1" noTextEdit="1"/>
          </p:cNvSpPr>
          <p:nvPr>
            <p:ph type="sldImg"/>
          </p:nvPr>
        </p:nvSpPr>
        <p:spPr>
          <a:solidFill>
            <a:srgbClr val="FFFFFF"/>
          </a:solidFill>
          <a:ln/>
        </p:spPr>
      </p:sp>
      <p:sp>
        <p:nvSpPr>
          <p:cNvPr id="117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28FCE5C0-DE77-BE43-A07A-8ED50FAF7E16}" type="slidenum">
              <a:rPr lang="en-US" sz="1200">
                <a:latin typeface="Arial" charset="0"/>
              </a:rPr>
              <a:pPr/>
              <a:t>41</a:t>
            </a:fld>
            <a:endParaRPr lang="en-US" sz="1200">
              <a:latin typeface="Arial" charset="0"/>
            </a:endParaRPr>
          </a:p>
        </p:txBody>
      </p:sp>
      <p:sp>
        <p:nvSpPr>
          <p:cNvPr id="119810" name="Rectangle 2"/>
          <p:cNvSpPr>
            <a:spLocks noGrp="1" noRot="1" noChangeAspect="1" noChangeArrowheads="1" noTextEdit="1"/>
          </p:cNvSpPr>
          <p:nvPr>
            <p:ph type="sldImg"/>
          </p:nvPr>
        </p:nvSpPr>
        <p:spPr>
          <a:solidFill>
            <a:srgbClr val="FFFFFF"/>
          </a:solidFill>
          <a:ln/>
        </p:spPr>
      </p:sp>
      <p:sp>
        <p:nvSpPr>
          <p:cNvPr id="11981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05E83B41-6686-0A4A-9251-36B1A66A43B8}" type="slidenum">
              <a:rPr lang="en-US" sz="1200">
                <a:latin typeface="Arial" charset="0"/>
              </a:rPr>
              <a:pPr/>
              <a:t>42</a:t>
            </a:fld>
            <a:endParaRPr lang="en-US" sz="1200">
              <a:latin typeface="Arial" charset="0"/>
            </a:endParaRPr>
          </a:p>
        </p:txBody>
      </p:sp>
      <p:sp>
        <p:nvSpPr>
          <p:cNvPr id="121858" name="Rectangle 2"/>
          <p:cNvSpPr>
            <a:spLocks noGrp="1" noRot="1" noChangeAspect="1" noChangeArrowheads="1" noTextEdit="1"/>
          </p:cNvSpPr>
          <p:nvPr>
            <p:ph type="sldImg"/>
          </p:nvPr>
        </p:nvSpPr>
        <p:spPr>
          <a:solidFill>
            <a:srgbClr val="FFFFFF"/>
          </a:solidFill>
          <a:ln/>
        </p:spPr>
      </p:sp>
      <p:sp>
        <p:nvSpPr>
          <p:cNvPr id="12185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434AED07-E17D-854F-B36B-4340D7819A26}" type="slidenum">
              <a:rPr lang="en-US" sz="1200">
                <a:latin typeface="Arial" charset="0"/>
              </a:rPr>
              <a:pPr/>
              <a:t>43</a:t>
            </a:fld>
            <a:endParaRPr lang="en-US" sz="1200">
              <a:latin typeface="Arial" charset="0"/>
            </a:endParaRPr>
          </a:p>
        </p:txBody>
      </p:sp>
      <p:sp>
        <p:nvSpPr>
          <p:cNvPr id="123906" name="Rectangle 2"/>
          <p:cNvSpPr>
            <a:spLocks noGrp="1" noRot="1" noChangeAspect="1" noChangeArrowheads="1" noTextEdit="1"/>
          </p:cNvSpPr>
          <p:nvPr>
            <p:ph type="sldImg"/>
          </p:nvPr>
        </p:nvSpPr>
        <p:spPr>
          <a:solidFill>
            <a:srgbClr val="FFFFFF"/>
          </a:solidFill>
          <a:ln/>
        </p:spPr>
      </p:sp>
      <p:sp>
        <p:nvSpPr>
          <p:cNvPr id="123907"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0794417D-E4DC-2641-8878-77AEE23E336E}" type="slidenum">
              <a:rPr lang="en-US" sz="1200">
                <a:latin typeface="Arial" charset="0"/>
              </a:rPr>
              <a:pPr/>
              <a:t>44</a:t>
            </a:fld>
            <a:endParaRPr lang="en-US" sz="1200">
              <a:latin typeface="Arial" charset="0"/>
            </a:endParaRPr>
          </a:p>
        </p:txBody>
      </p:sp>
      <p:sp>
        <p:nvSpPr>
          <p:cNvPr id="125954" name="Rectangle 2"/>
          <p:cNvSpPr>
            <a:spLocks noGrp="1" noRot="1" noChangeAspect="1" noChangeArrowheads="1" noTextEdit="1"/>
          </p:cNvSpPr>
          <p:nvPr>
            <p:ph type="sldImg"/>
          </p:nvPr>
        </p:nvSpPr>
        <p:spPr>
          <a:solidFill>
            <a:srgbClr val="FFFFFF"/>
          </a:solidFill>
          <a:ln/>
        </p:spPr>
      </p:sp>
      <p:sp>
        <p:nvSpPr>
          <p:cNvPr id="12595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167C20D1-D00C-864D-97BA-197DD5849D8B}" type="slidenum">
              <a:rPr lang="en-US" sz="1200">
                <a:latin typeface="Arial" charset="0"/>
              </a:rPr>
              <a:pPr/>
              <a:t>45</a:t>
            </a:fld>
            <a:endParaRPr lang="en-US" sz="1200">
              <a:latin typeface="Arial" charset="0"/>
            </a:endParaRPr>
          </a:p>
        </p:txBody>
      </p:sp>
      <p:sp>
        <p:nvSpPr>
          <p:cNvPr id="128002" name="Rectangle 2"/>
          <p:cNvSpPr>
            <a:spLocks noGrp="1" noRot="1" noChangeAspect="1" noChangeArrowheads="1" noTextEdit="1"/>
          </p:cNvSpPr>
          <p:nvPr>
            <p:ph type="sldImg"/>
          </p:nvPr>
        </p:nvSpPr>
        <p:spPr>
          <a:solidFill>
            <a:srgbClr val="FFFFFF"/>
          </a:solidFill>
          <a:ln/>
        </p:spPr>
      </p:sp>
      <p:sp>
        <p:nvSpPr>
          <p:cNvPr id="12800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87DE6BF4-3C0B-5E4F-AB6E-A7E09F856BEF}" type="slidenum">
              <a:rPr lang="en-US" sz="1200">
                <a:latin typeface="Arial" charset="0"/>
              </a:rPr>
              <a:pPr/>
              <a:t>46</a:t>
            </a:fld>
            <a:endParaRPr lang="en-US" sz="1200">
              <a:latin typeface="Arial" charset="0"/>
            </a:endParaRPr>
          </a:p>
        </p:txBody>
      </p:sp>
      <p:sp>
        <p:nvSpPr>
          <p:cNvPr id="130050" name="Rectangle 2"/>
          <p:cNvSpPr>
            <a:spLocks noGrp="1" noRot="1" noChangeAspect="1" noChangeArrowheads="1" noTextEdit="1"/>
          </p:cNvSpPr>
          <p:nvPr>
            <p:ph type="sldImg"/>
          </p:nvPr>
        </p:nvSpPr>
        <p:spPr>
          <a:solidFill>
            <a:srgbClr val="FFFFFF"/>
          </a:solidFill>
          <a:ln/>
        </p:spPr>
      </p:sp>
      <p:sp>
        <p:nvSpPr>
          <p:cNvPr id="13005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06986F39-0703-4840-92A0-E83217BF9ABB}" type="slidenum">
              <a:rPr lang="en-US" sz="1200">
                <a:latin typeface="Arial" charset="0"/>
              </a:rPr>
              <a:pPr/>
              <a:t>3</a:t>
            </a:fld>
            <a:endParaRPr lang="en-US" sz="1200">
              <a:latin typeface="Arial" charset="0"/>
            </a:endParaRPr>
          </a:p>
        </p:txBody>
      </p:sp>
      <p:sp>
        <p:nvSpPr>
          <p:cNvPr id="59394" name="Rectangle 1026"/>
          <p:cNvSpPr>
            <a:spLocks noGrp="1" noRot="1" noChangeAspect="1" noChangeArrowheads="1" noTextEdit="1"/>
          </p:cNvSpPr>
          <p:nvPr>
            <p:ph type="sldImg"/>
          </p:nvPr>
        </p:nvSpPr>
        <p:spPr>
          <a:xfrm>
            <a:off x="1130300" y="674688"/>
            <a:ext cx="4597400" cy="3448050"/>
          </a:xfrm>
          <a:solidFill>
            <a:srgbClr val="FFFFFF"/>
          </a:solidFill>
          <a:ln/>
        </p:spPr>
      </p:sp>
      <p:sp>
        <p:nvSpPr>
          <p:cNvPr id="59395" name="Rectangle 1027"/>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r>
              <a:rPr lang="en-US">
                <a:ea typeface="ＭＳ Ｐゴシック" charset="0"/>
                <a:cs typeface="ＭＳ Ｐゴシック" charset="0"/>
              </a:rPr>
              <a:t>Phỏng đoán</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EBEF2D08-FFDD-5B46-A2A0-A4A4FF589132}" type="slidenum">
              <a:rPr lang="en-US" sz="1200">
                <a:latin typeface="Arial" charset="0"/>
              </a:rPr>
              <a:pPr/>
              <a:t>47</a:t>
            </a:fld>
            <a:endParaRPr lang="en-US" sz="1200">
              <a:latin typeface="Arial" charset="0"/>
            </a:endParaRPr>
          </a:p>
        </p:txBody>
      </p:sp>
      <p:sp>
        <p:nvSpPr>
          <p:cNvPr id="132098" name="Rectangle 2"/>
          <p:cNvSpPr>
            <a:spLocks noGrp="1" noRot="1" noChangeAspect="1" noChangeArrowheads="1" noTextEdit="1"/>
          </p:cNvSpPr>
          <p:nvPr>
            <p:ph type="sldImg"/>
          </p:nvPr>
        </p:nvSpPr>
        <p:spPr>
          <a:solidFill>
            <a:srgbClr val="FFFFFF"/>
          </a:solidFill>
          <a:ln/>
        </p:spPr>
      </p:sp>
      <p:sp>
        <p:nvSpPr>
          <p:cNvPr id="13209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C41AFA95-93A5-4F44-82DB-BE3B156FD17B}" type="slidenum">
              <a:rPr lang="en-US" sz="1200">
                <a:latin typeface="Arial" charset="0"/>
              </a:rPr>
              <a:pPr/>
              <a:t>48</a:t>
            </a:fld>
            <a:endParaRPr lang="en-US" sz="1200">
              <a:latin typeface="Arial" charset="0"/>
            </a:endParaRPr>
          </a:p>
        </p:txBody>
      </p:sp>
      <p:sp>
        <p:nvSpPr>
          <p:cNvPr id="134146" name="Rectangle 2"/>
          <p:cNvSpPr>
            <a:spLocks noGrp="1" noRot="1" noChangeAspect="1" noChangeArrowheads="1" noTextEdit="1"/>
          </p:cNvSpPr>
          <p:nvPr>
            <p:ph type="sldImg"/>
          </p:nvPr>
        </p:nvSpPr>
        <p:spPr>
          <a:solidFill>
            <a:srgbClr val="FFFFFF"/>
          </a:solidFill>
          <a:ln/>
        </p:spPr>
      </p:sp>
      <p:sp>
        <p:nvSpPr>
          <p:cNvPr id="134147"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9C460421-3C2D-9746-8EEF-3A740211D9BC}" type="slidenum">
              <a:rPr lang="en-US" sz="1200">
                <a:latin typeface="Arial" charset="0"/>
              </a:rPr>
              <a:pPr/>
              <a:t>49</a:t>
            </a:fld>
            <a:endParaRPr lang="en-US" sz="1200">
              <a:latin typeface="Arial" charset="0"/>
            </a:endParaRPr>
          </a:p>
        </p:txBody>
      </p:sp>
      <p:sp>
        <p:nvSpPr>
          <p:cNvPr id="136194" name="Rectangle 2"/>
          <p:cNvSpPr>
            <a:spLocks noGrp="1" noRot="1" noChangeAspect="1" noChangeArrowheads="1" noTextEdit="1"/>
          </p:cNvSpPr>
          <p:nvPr>
            <p:ph type="sldImg"/>
          </p:nvPr>
        </p:nvSpPr>
        <p:spPr>
          <a:solidFill>
            <a:srgbClr val="FFFFFF"/>
          </a:solidFill>
          <a:ln/>
        </p:spPr>
      </p:sp>
      <p:sp>
        <p:nvSpPr>
          <p:cNvPr id="13619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AC5149A0-8B93-484E-A81F-47187412C753}" type="slidenum">
              <a:rPr lang="en-US" sz="1200">
                <a:latin typeface="Arial" charset="0"/>
              </a:rPr>
              <a:pPr/>
              <a:t>50</a:t>
            </a:fld>
            <a:endParaRPr lang="en-US" sz="1200">
              <a:latin typeface="Arial" charset="0"/>
            </a:endParaRPr>
          </a:p>
        </p:txBody>
      </p:sp>
      <p:sp>
        <p:nvSpPr>
          <p:cNvPr id="138242" name="Rectangle 2"/>
          <p:cNvSpPr>
            <a:spLocks noGrp="1" noRot="1" noChangeAspect="1" noChangeArrowheads="1" noTextEdit="1"/>
          </p:cNvSpPr>
          <p:nvPr>
            <p:ph type="sldImg"/>
          </p:nvPr>
        </p:nvSpPr>
        <p:spPr>
          <a:solidFill>
            <a:srgbClr val="FFFFFF"/>
          </a:solidFill>
          <a:ln/>
        </p:spPr>
      </p:sp>
      <p:sp>
        <p:nvSpPr>
          <p:cNvPr id="13824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28AF772A-1890-8C4A-822F-82B611615569}" type="slidenum">
              <a:rPr lang="en-US" sz="1200">
                <a:latin typeface="Arial" charset="0"/>
              </a:rPr>
              <a:pPr/>
              <a:t>51</a:t>
            </a:fld>
            <a:endParaRPr lang="en-US" sz="1200">
              <a:latin typeface="Arial" charset="0"/>
            </a:endParaRPr>
          </a:p>
        </p:txBody>
      </p:sp>
      <p:sp>
        <p:nvSpPr>
          <p:cNvPr id="140290" name="Rectangle 2"/>
          <p:cNvSpPr>
            <a:spLocks noGrp="1" noRot="1" noChangeAspect="1" noChangeArrowheads="1" noTextEdit="1"/>
          </p:cNvSpPr>
          <p:nvPr>
            <p:ph type="sldImg"/>
          </p:nvPr>
        </p:nvSpPr>
        <p:spPr>
          <a:solidFill>
            <a:srgbClr val="FFFFFF"/>
          </a:solidFill>
          <a:ln/>
        </p:spPr>
      </p:sp>
      <p:sp>
        <p:nvSpPr>
          <p:cNvPr id="14029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29466AAA-7B96-3C48-B1E7-CDF2FE3AE933}" type="slidenum">
              <a:rPr lang="en-US" sz="1200">
                <a:latin typeface="Arial" charset="0"/>
              </a:rPr>
              <a:pPr/>
              <a:t>52</a:t>
            </a:fld>
            <a:endParaRPr lang="en-US" sz="1200">
              <a:latin typeface="Arial" charset="0"/>
            </a:endParaRPr>
          </a:p>
        </p:txBody>
      </p:sp>
      <p:sp>
        <p:nvSpPr>
          <p:cNvPr id="142338" name="Rectangle 2"/>
          <p:cNvSpPr>
            <a:spLocks noGrp="1" noRot="1" noChangeAspect="1" noChangeArrowheads="1" noTextEdit="1"/>
          </p:cNvSpPr>
          <p:nvPr>
            <p:ph type="sldImg"/>
          </p:nvPr>
        </p:nvSpPr>
        <p:spPr>
          <a:solidFill>
            <a:srgbClr val="FFFFFF"/>
          </a:solidFill>
          <a:ln/>
        </p:spPr>
      </p:sp>
      <p:sp>
        <p:nvSpPr>
          <p:cNvPr id="14233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0A42005E-8096-BA4D-A904-3AD230B30B11}" type="slidenum">
              <a:rPr lang="en-US" sz="1200">
                <a:latin typeface="Arial" charset="0"/>
              </a:rPr>
              <a:pPr/>
              <a:t>53</a:t>
            </a:fld>
            <a:endParaRPr lang="en-US" sz="1200">
              <a:latin typeface="Arial" charset="0"/>
            </a:endParaRPr>
          </a:p>
        </p:txBody>
      </p:sp>
      <p:sp>
        <p:nvSpPr>
          <p:cNvPr id="144386" name="Rectangle 2"/>
          <p:cNvSpPr>
            <a:spLocks noGrp="1" noRot="1" noChangeAspect="1" noChangeArrowheads="1" noTextEdit="1"/>
          </p:cNvSpPr>
          <p:nvPr>
            <p:ph type="sldImg"/>
          </p:nvPr>
        </p:nvSpPr>
        <p:spPr>
          <a:solidFill>
            <a:srgbClr val="FFFFFF"/>
          </a:solidFill>
          <a:ln/>
        </p:spPr>
      </p:sp>
      <p:sp>
        <p:nvSpPr>
          <p:cNvPr id="144387"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A9908928-2880-B740-970B-C0B644854BF7}" type="slidenum">
              <a:rPr lang="en-US" sz="1200">
                <a:latin typeface="Arial" charset="0"/>
              </a:rPr>
              <a:pPr/>
              <a:t>54</a:t>
            </a:fld>
            <a:endParaRPr lang="en-US" sz="1200">
              <a:latin typeface="Arial" charset="0"/>
            </a:endParaRPr>
          </a:p>
        </p:txBody>
      </p:sp>
      <p:sp>
        <p:nvSpPr>
          <p:cNvPr id="146434" name="Rectangle 2"/>
          <p:cNvSpPr>
            <a:spLocks noGrp="1" noRot="1" noChangeAspect="1" noChangeArrowheads="1" noTextEdit="1"/>
          </p:cNvSpPr>
          <p:nvPr>
            <p:ph type="sldImg"/>
          </p:nvPr>
        </p:nvSpPr>
        <p:spPr>
          <a:solidFill>
            <a:srgbClr val="FFFFFF"/>
          </a:solidFill>
          <a:ln/>
        </p:spPr>
      </p:sp>
      <p:sp>
        <p:nvSpPr>
          <p:cNvPr id="14643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663FC503-07EC-D34D-8B11-9BEA6DFA8305}" type="slidenum">
              <a:rPr lang="en-US" sz="1200">
                <a:latin typeface="Arial" charset="0"/>
              </a:rPr>
              <a:pPr/>
              <a:t>55</a:t>
            </a:fld>
            <a:endParaRPr lang="en-US" sz="1200">
              <a:latin typeface="Arial" charset="0"/>
            </a:endParaRPr>
          </a:p>
        </p:txBody>
      </p:sp>
      <p:sp>
        <p:nvSpPr>
          <p:cNvPr id="148482" name="Rectangle 2"/>
          <p:cNvSpPr>
            <a:spLocks noGrp="1" noRot="1" noChangeAspect="1" noChangeArrowheads="1" noTextEdit="1"/>
          </p:cNvSpPr>
          <p:nvPr>
            <p:ph type="sldImg"/>
          </p:nvPr>
        </p:nvSpPr>
        <p:spPr>
          <a:solidFill>
            <a:srgbClr val="FFFFFF"/>
          </a:solidFill>
          <a:ln/>
        </p:spPr>
      </p:sp>
      <p:sp>
        <p:nvSpPr>
          <p:cNvPr id="14848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49E820FB-B825-9D44-9E61-67B1E4DA1921}" type="slidenum">
              <a:rPr lang="en-US" sz="1200">
                <a:latin typeface="Arial" charset="0"/>
              </a:rPr>
              <a:pPr/>
              <a:t>56</a:t>
            </a:fld>
            <a:endParaRPr lang="en-US" sz="1200">
              <a:latin typeface="Arial" charset="0"/>
            </a:endParaRPr>
          </a:p>
        </p:txBody>
      </p:sp>
      <p:sp>
        <p:nvSpPr>
          <p:cNvPr id="150530" name="Rectangle 2"/>
          <p:cNvSpPr>
            <a:spLocks noGrp="1" noRot="1" noChangeAspect="1" noChangeArrowheads="1" noTextEdit="1"/>
          </p:cNvSpPr>
          <p:nvPr>
            <p:ph type="sldImg"/>
          </p:nvPr>
        </p:nvSpPr>
        <p:spPr>
          <a:solidFill>
            <a:srgbClr val="FFFFFF"/>
          </a:solidFill>
          <a:ln/>
        </p:spPr>
      </p:sp>
      <p:sp>
        <p:nvSpPr>
          <p:cNvPr id="15053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234C0E70-632F-E24B-9398-4F9EC7E44CA0}" type="slidenum">
              <a:rPr lang="en-US" sz="1200">
                <a:latin typeface="Arial" charset="0"/>
              </a:rPr>
              <a:pPr/>
              <a:t>4</a:t>
            </a:fld>
            <a:endParaRPr lang="en-US" sz="1200">
              <a:latin typeface="Arial" charset="0"/>
            </a:endParaRPr>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bô</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46AAD64A-09E7-D248-A7D5-6F4548A41048}" type="slidenum">
              <a:rPr lang="en-US" sz="1200">
                <a:latin typeface="Arial" charset="0"/>
              </a:rPr>
              <a:pPr/>
              <a:t>57</a:t>
            </a:fld>
            <a:endParaRPr lang="en-US" sz="1200">
              <a:latin typeface="Arial" charset="0"/>
            </a:endParaRPr>
          </a:p>
        </p:txBody>
      </p:sp>
      <p:sp>
        <p:nvSpPr>
          <p:cNvPr id="152578" name="Rectangle 2"/>
          <p:cNvSpPr>
            <a:spLocks noGrp="1" noRot="1" noChangeAspect="1" noChangeArrowheads="1" noTextEdit="1"/>
          </p:cNvSpPr>
          <p:nvPr>
            <p:ph type="sldImg"/>
          </p:nvPr>
        </p:nvSpPr>
        <p:spPr>
          <a:solidFill>
            <a:srgbClr val="FFFFFF"/>
          </a:solidFill>
          <a:ln/>
        </p:spPr>
      </p:sp>
      <p:sp>
        <p:nvSpPr>
          <p:cNvPr id="15257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F01238BC-0E48-E542-A794-F07F140A4D0C}" type="slidenum">
              <a:rPr lang="en-US" sz="1200">
                <a:latin typeface="Arial" charset="0"/>
              </a:rPr>
              <a:pPr/>
              <a:t>58</a:t>
            </a:fld>
            <a:endParaRPr lang="en-US" sz="1200">
              <a:latin typeface="Arial" charset="0"/>
            </a:endParaRPr>
          </a:p>
        </p:txBody>
      </p:sp>
      <p:sp>
        <p:nvSpPr>
          <p:cNvPr id="154626" name="Rectangle 2"/>
          <p:cNvSpPr>
            <a:spLocks noGrp="1" noRot="1" noChangeAspect="1" noChangeArrowheads="1" noTextEdit="1"/>
          </p:cNvSpPr>
          <p:nvPr>
            <p:ph type="sldImg"/>
          </p:nvPr>
        </p:nvSpPr>
        <p:spPr>
          <a:solidFill>
            <a:srgbClr val="FFFFFF"/>
          </a:solidFill>
          <a:ln/>
        </p:spPr>
      </p:sp>
      <p:sp>
        <p:nvSpPr>
          <p:cNvPr id="154627"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251CF782-5491-B14F-9FC2-13405D4D5E41}" type="slidenum">
              <a:rPr lang="en-US" sz="1200">
                <a:latin typeface="Arial" charset="0"/>
              </a:rPr>
              <a:pPr/>
              <a:t>59</a:t>
            </a:fld>
            <a:endParaRPr lang="en-US" sz="1200">
              <a:latin typeface="Arial" charset="0"/>
            </a:endParaRPr>
          </a:p>
        </p:txBody>
      </p:sp>
      <p:sp>
        <p:nvSpPr>
          <p:cNvPr id="156674" name="Rectangle 2"/>
          <p:cNvSpPr>
            <a:spLocks noGrp="1" noRot="1" noChangeAspect="1" noChangeArrowheads="1" noTextEdit="1"/>
          </p:cNvSpPr>
          <p:nvPr>
            <p:ph type="sldImg"/>
          </p:nvPr>
        </p:nvSpPr>
        <p:spPr>
          <a:solidFill>
            <a:srgbClr val="FFFFFF"/>
          </a:solidFill>
          <a:ln/>
        </p:spPr>
      </p:sp>
      <p:sp>
        <p:nvSpPr>
          <p:cNvPr id="15667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0CF63DBF-3730-8646-8A8D-CF029A7530F9}" type="slidenum">
              <a:rPr lang="en-US" sz="1200">
                <a:latin typeface="Arial" charset="0"/>
              </a:rPr>
              <a:pPr/>
              <a:t>60</a:t>
            </a:fld>
            <a:endParaRPr lang="en-US" sz="1200">
              <a:latin typeface="Arial" charset="0"/>
            </a:endParaRPr>
          </a:p>
        </p:txBody>
      </p:sp>
      <p:sp>
        <p:nvSpPr>
          <p:cNvPr id="158722" name="Rectangle 2"/>
          <p:cNvSpPr>
            <a:spLocks noGrp="1" noRot="1" noChangeAspect="1" noChangeArrowheads="1" noTextEdit="1"/>
          </p:cNvSpPr>
          <p:nvPr>
            <p:ph type="sldImg"/>
          </p:nvPr>
        </p:nvSpPr>
        <p:spPr>
          <a:solidFill>
            <a:srgbClr val="FFFFFF"/>
          </a:solidFill>
          <a:ln/>
        </p:spPr>
      </p:sp>
      <p:sp>
        <p:nvSpPr>
          <p:cNvPr id="15872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35AD7B96-B852-F841-BB76-E6C4BAF44409}" type="slidenum">
              <a:rPr lang="en-US" sz="1200">
                <a:latin typeface="Arial" charset="0"/>
              </a:rPr>
              <a:pPr/>
              <a:t>61</a:t>
            </a:fld>
            <a:endParaRPr lang="en-US" sz="1200">
              <a:latin typeface="Arial" charset="0"/>
            </a:endParaRPr>
          </a:p>
        </p:txBody>
      </p:sp>
      <p:sp>
        <p:nvSpPr>
          <p:cNvPr id="160770" name="Rectangle 2"/>
          <p:cNvSpPr>
            <a:spLocks noGrp="1" noRot="1" noChangeAspect="1" noChangeArrowheads="1" noTextEdit="1"/>
          </p:cNvSpPr>
          <p:nvPr>
            <p:ph type="sldImg"/>
          </p:nvPr>
        </p:nvSpPr>
        <p:spPr>
          <a:solidFill>
            <a:srgbClr val="FFFFFF"/>
          </a:solidFill>
          <a:ln/>
        </p:spPr>
      </p:sp>
      <p:sp>
        <p:nvSpPr>
          <p:cNvPr id="16077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53D5593A-8E6C-804A-9FA5-A646250D8466}" type="slidenum">
              <a:rPr lang="en-US" sz="1200">
                <a:latin typeface="Arial" charset="0"/>
              </a:rPr>
              <a:pPr/>
              <a:t>62</a:t>
            </a:fld>
            <a:endParaRPr lang="en-US" sz="1200">
              <a:latin typeface="Arial" charset="0"/>
            </a:endParaRPr>
          </a:p>
        </p:txBody>
      </p:sp>
      <p:sp>
        <p:nvSpPr>
          <p:cNvPr id="162818" name="Rectangle 2"/>
          <p:cNvSpPr>
            <a:spLocks noGrp="1" noRot="1" noChangeAspect="1" noChangeArrowheads="1" noTextEdit="1"/>
          </p:cNvSpPr>
          <p:nvPr>
            <p:ph type="sldImg"/>
          </p:nvPr>
        </p:nvSpPr>
        <p:spPr>
          <a:solidFill>
            <a:srgbClr val="FFFFFF"/>
          </a:solidFill>
          <a:ln/>
        </p:spPr>
      </p:sp>
      <p:sp>
        <p:nvSpPr>
          <p:cNvPr id="16281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2052DF8B-8618-0541-BFCE-65A15BB742F0}" type="slidenum">
              <a:rPr lang="en-US" sz="1200">
                <a:latin typeface="Arial" charset="0"/>
              </a:rPr>
              <a:pPr/>
              <a:t>63</a:t>
            </a:fld>
            <a:endParaRPr lang="en-US" sz="1200">
              <a:latin typeface="Arial" charset="0"/>
            </a:endParaRPr>
          </a:p>
        </p:txBody>
      </p:sp>
      <p:sp>
        <p:nvSpPr>
          <p:cNvPr id="164866" name="Rectangle 2"/>
          <p:cNvSpPr>
            <a:spLocks noGrp="1" noRot="1" noChangeAspect="1" noChangeArrowheads="1" noTextEdit="1"/>
          </p:cNvSpPr>
          <p:nvPr>
            <p:ph type="sldImg"/>
          </p:nvPr>
        </p:nvSpPr>
        <p:spPr>
          <a:solidFill>
            <a:srgbClr val="FFFFFF"/>
          </a:solidFill>
          <a:ln/>
        </p:spPr>
      </p:sp>
      <p:sp>
        <p:nvSpPr>
          <p:cNvPr id="1648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A0918C95-EDF4-6543-AC3D-6B9CA33F6EC2}" type="slidenum">
              <a:rPr lang="en-US" sz="1200">
                <a:latin typeface="Arial" charset="0"/>
              </a:rPr>
              <a:pPr/>
              <a:t>64</a:t>
            </a:fld>
            <a:endParaRPr lang="en-US" sz="1200">
              <a:latin typeface="Arial" charset="0"/>
            </a:endParaRPr>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4930AFDB-EE40-EF4A-AF28-3E99EB4F4078}" type="slidenum">
              <a:rPr lang="en-US" sz="1200">
                <a:latin typeface="Arial" charset="0"/>
              </a:rPr>
              <a:pPr/>
              <a:t>65</a:t>
            </a:fld>
            <a:endParaRPr lang="en-US" sz="1200">
              <a:latin typeface="Arial" charset="0"/>
            </a:endParaRPr>
          </a:p>
        </p:txBody>
      </p:sp>
      <p:sp>
        <p:nvSpPr>
          <p:cNvPr id="168962" name="Rectangle 2"/>
          <p:cNvSpPr>
            <a:spLocks noGrp="1" noRot="1" noChangeAspect="1" noChangeArrowheads="1" noTextEdit="1"/>
          </p:cNvSpPr>
          <p:nvPr>
            <p:ph type="sldImg"/>
          </p:nvPr>
        </p:nvSpPr>
        <p:spPr>
          <a:solidFill>
            <a:srgbClr val="FFFFFF"/>
          </a:solidFill>
          <a:ln/>
        </p:spPr>
      </p:sp>
      <p:sp>
        <p:nvSpPr>
          <p:cNvPr id="1689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4AB6A401-D009-4349-AE3D-13EC5F6DCE73}" type="slidenum">
              <a:rPr lang="en-US" sz="1200">
                <a:latin typeface="Arial" charset="0"/>
              </a:rPr>
              <a:pPr/>
              <a:t>66</a:t>
            </a:fld>
            <a:endParaRPr lang="en-US" sz="1200">
              <a:latin typeface="Arial" charset="0"/>
            </a:endParaRPr>
          </a:p>
        </p:txBody>
      </p:sp>
      <p:sp>
        <p:nvSpPr>
          <p:cNvPr id="171010" name="Rectangle 2"/>
          <p:cNvSpPr>
            <a:spLocks noGrp="1" noRot="1" noChangeAspect="1" noChangeArrowheads="1" noTextEdit="1"/>
          </p:cNvSpPr>
          <p:nvPr>
            <p:ph type="sldImg"/>
          </p:nvPr>
        </p:nvSpPr>
        <p:spPr>
          <a:solidFill>
            <a:srgbClr val="FFFFFF"/>
          </a:solidFill>
          <a:ln/>
        </p:spPr>
      </p:sp>
      <p:sp>
        <p:nvSpPr>
          <p:cNvPr id="171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45B74A71-3EFC-CE4D-B455-6016E8EEA941}" type="slidenum">
              <a:rPr lang="en-US" sz="1200">
                <a:latin typeface="Arial" charset="0"/>
              </a:rPr>
              <a:pPr/>
              <a:t>5</a:t>
            </a:fld>
            <a:endParaRPr lang="en-US" sz="1200">
              <a:latin typeface="Arial" charset="0"/>
            </a:endParaRPr>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171324B6-FDDF-1C4A-836C-81FE79EAEFB4}" type="slidenum">
              <a:rPr lang="en-US" sz="1200">
                <a:solidFill>
                  <a:srgbClr val="000000"/>
                </a:solidFill>
                <a:latin typeface="Times New Roman" charset="0"/>
              </a:rPr>
              <a:pPr/>
              <a:t>67</a:t>
            </a:fld>
            <a:endParaRPr lang="en-US" sz="1200">
              <a:solidFill>
                <a:srgbClr val="000000"/>
              </a:solidFill>
              <a:latin typeface="Times New Roman" charset="0"/>
            </a:endParaRPr>
          </a:p>
        </p:txBody>
      </p:sp>
      <p:sp>
        <p:nvSpPr>
          <p:cNvPr id="613378" name="Rectangle 2"/>
          <p:cNvSpPr>
            <a:spLocks noGrp="1" noRot="1" noChangeAspect="1" noChangeArrowheads="1"/>
          </p:cNvSpPr>
          <p:nvPr>
            <p:ph type="sldImg"/>
          </p:nvPr>
        </p:nvSpPr>
        <p:spPr>
          <a:xfrm>
            <a:off x="1150938" y="692150"/>
            <a:ext cx="4556125" cy="3416300"/>
          </a:xfrm>
          <a:solidFill>
            <a:srgbClr val="FFFFFF"/>
          </a:solidFill>
          <a:ln/>
        </p:spPr>
      </p:sp>
      <p:sp>
        <p:nvSpPr>
          <p:cNvPr id="613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OT Backgrounds </a:t>
            </a:r>
            <a:r>
              <a:rPr lang="en-US" baseline="0" dirty="0">
                <a:latin typeface="Arial" charset="0"/>
                <a:ea typeface="ＭＳ Ｐゴシック" charset="0"/>
                <a:cs typeface="ＭＳ Ｐゴシック" charset="0"/>
              </a:rPr>
              <a:t>VN</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Rot="1" noChangeAspect="1" noChangeArrowheads="1" noTextEdit="1"/>
          </p:cNvSpPr>
          <p:nvPr>
            <p:ph type="sldImg"/>
          </p:nvPr>
        </p:nvSpPr>
        <p:spPr>
          <a:xfrm>
            <a:off x="1150938" y="692150"/>
            <a:ext cx="4556125" cy="3416300"/>
          </a:xfrm>
          <a:ln/>
        </p:spPr>
      </p:sp>
      <p:sp>
        <p:nvSpPr>
          <p:cNvPr id="6758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ea typeface="ＭＳ Ｐゴシック" charset="0"/>
                <a:cs typeface="ＭＳ Ｐゴシック" charset="0"/>
              </a:rPr>
              <a:t>Now study this plan of organization…the down-to-earth meaning of those three promises…the L-S-B on ABRAHAM</a:t>
            </a:r>
            <a:r>
              <a:rPr lang="ja-JP" altLang="en-US" b="1">
                <a:ea typeface="ＭＳ Ｐゴシック" charset="0"/>
                <a:cs typeface="ＭＳ Ｐゴシック" charset="0"/>
              </a:rPr>
              <a:t>’</a:t>
            </a:r>
            <a:r>
              <a:rPr lang="en-US" altLang="ja-JP" b="1">
                <a:ea typeface="ＭＳ Ｐゴシック" charset="0"/>
                <a:cs typeface="ＭＳ Ｐゴシック" charset="0"/>
              </a:rPr>
              <a:t>s folder… </a:t>
            </a:r>
          </a:p>
          <a:p>
            <a:r>
              <a:rPr lang="en-US" b="1">
                <a:ea typeface="ＭＳ Ｐゴシック" charset="0"/>
                <a:cs typeface="ＭＳ Ｐゴシック" charset="0"/>
              </a:rPr>
              <a:t>////	First…PROMISE #1: GENESIS 12:1...A LAND — real estate, a geographic inheritance that most Jewish people respect politically to this present day.</a:t>
            </a:r>
          </a:p>
          <a:p>
            <a:r>
              <a:rPr lang="en-US" b="1">
                <a:ea typeface="ＭＳ Ｐゴシック" charset="0"/>
                <a:cs typeface="ＭＳ Ｐゴシック" charset="0"/>
              </a:rPr>
              <a:t> ////	PROMISE #2: GENESIS 12:2...A SEED —  a long line of descendants...especially interesting because at the time the Promise is given, ABRAHAM and SARAH are approaching old age and yet they have never had children. </a:t>
            </a:r>
          </a:p>
          <a:p>
            <a:r>
              <a:rPr lang="en-US" b="1">
                <a:ea typeface="ＭＳ Ｐゴシック" charset="0"/>
                <a:cs typeface="ＭＳ Ｐゴシック" charset="0"/>
              </a:rPr>
              <a:t>////	The final PROMISE, Number 3: GENESIS 12:3...A BLESSING promised to Abraham personally and to his descendants. Furthermore, God promises that, through His blessing to ABRAHAM, </a:t>
            </a:r>
            <a:r>
              <a:rPr lang="en-US" b="1" i="1" u="sng">
                <a:ea typeface="ＭＳ Ｐゴシック" charset="0"/>
                <a:cs typeface="ＭＳ Ｐゴシック" charset="0"/>
              </a:rPr>
              <a:t>all the families of the earth will be blessed…NOT JUST ABRAHAM</a:t>
            </a:r>
            <a:r>
              <a:rPr lang="ja-JP" altLang="en-US" b="1" i="1" u="sng">
                <a:ea typeface="ＭＳ Ｐゴシック" charset="0"/>
                <a:cs typeface="ＭＳ Ｐゴシック" charset="0"/>
              </a:rPr>
              <a:t>’</a:t>
            </a:r>
            <a:r>
              <a:rPr lang="en-US" altLang="ja-JP" b="1" i="1" u="sng">
                <a:ea typeface="ＭＳ Ｐゴシック" charset="0"/>
                <a:cs typeface="ＭＳ Ｐゴシック" charset="0"/>
              </a:rPr>
              <a:t>S descendants!  </a:t>
            </a:r>
            <a:r>
              <a:rPr lang="en-US" altLang="ja-JP" b="1">
                <a:ea typeface="ＭＳ Ｐゴシック" charset="0"/>
                <a:cs typeface="ＭＳ Ｐゴシック" charset="0"/>
              </a:rPr>
              <a:t>Notice that wording! It</a:t>
            </a:r>
            <a:r>
              <a:rPr lang="ja-JP" altLang="en-US" b="1">
                <a:ea typeface="ＭＳ Ｐゴシック" charset="0"/>
                <a:cs typeface="ＭＳ Ｐゴシック" charset="0"/>
              </a:rPr>
              <a:t>’</a:t>
            </a:r>
            <a:r>
              <a:rPr lang="en-US" altLang="ja-JP" b="1">
                <a:ea typeface="ＭＳ Ｐゴシック" charset="0"/>
                <a:cs typeface="ＭＳ Ｐゴシック" charset="0"/>
              </a:rPr>
              <a:t>s important to an understanding of GRACE!</a:t>
            </a:r>
            <a:endParaRPr lang="en-US" b="1">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Rot="1" noChangeAspect="1" noChangeArrowheads="1" noTextEdit="1"/>
          </p:cNvSpPr>
          <p:nvPr>
            <p:ph type="sldImg"/>
          </p:nvPr>
        </p:nvSpPr>
        <p:spPr>
          <a:xfrm>
            <a:off x="1150938" y="692150"/>
            <a:ext cx="4556125" cy="3416300"/>
          </a:xfrm>
          <a:ln/>
        </p:spPr>
      </p:sp>
      <p:sp>
        <p:nvSpPr>
          <p:cNvPr id="6963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ea typeface="ＭＳ Ｐゴシック" charset="0"/>
                <a:cs typeface="ＭＳ Ｐゴシック" charset="0"/>
              </a:rPr>
              <a:t>Now...to the basic outline of the promise...L-S-B-...for LAND, SEED, and BLESSING...we can also add these basic concepts...three additional ideas that describe the characteristics of that Abrahamic Promise...</a:t>
            </a:r>
          </a:p>
          <a:p>
            <a:r>
              <a:rPr lang="en-US" b="1">
                <a:ea typeface="ＭＳ Ｐゴシック" charset="0"/>
                <a:cs typeface="ＭＳ Ｐゴシック" charset="0"/>
              </a:rPr>
              <a:t>////	First…that great promise was -- and is -- LITERAL in that the words mean exactly what they say.</a:t>
            </a:r>
          </a:p>
          <a:p>
            <a:r>
              <a:rPr lang="en-US" b="1">
                <a:ea typeface="ＭＳ Ｐゴシック" charset="0"/>
                <a:cs typeface="ＭＳ Ｐゴシック" charset="0"/>
              </a:rPr>
              <a:t>////	It is also ETERNAL, an unending arrangement, guaranteed by the maker of the contract, God Himself.  And finally...</a:t>
            </a:r>
          </a:p>
          <a:p>
            <a:r>
              <a:rPr lang="en-US" b="1">
                <a:ea typeface="ＭＳ Ｐゴシック" charset="0"/>
                <a:cs typeface="ＭＳ Ｐゴシック" charset="0"/>
              </a:rPr>
              <a:t>////	It is UNCONDITIONAL...indicating that no matter what Abraham or his descendants might do in the future, God would, in time…REPEAT: IN TIME…fulfill every element of His promises.</a:t>
            </a:r>
          </a:p>
          <a:p>
            <a:r>
              <a:rPr lang="en-US" b="1">
                <a:ea typeface="ＭＳ Ｐゴシック" charset="0"/>
                <a:cs typeface="ＭＳ Ｐゴシック" charset="0"/>
              </a:rPr>
              <a:t>As we move farther through this story, we'll come to see how the entire Bible is built on that set of unconditional and foundational promises.... soon to become a legal contract between God and his friend, Abraham.</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noTextEdit="1"/>
          </p:cNvSpPr>
          <p:nvPr>
            <p:ph type="sldImg"/>
          </p:nvPr>
        </p:nvSpPr>
        <p:spPr>
          <a:xfrm>
            <a:off x="1150938" y="692150"/>
            <a:ext cx="4556125" cy="3416300"/>
          </a:xfrm>
          <a:ln/>
        </p:spPr>
      </p:sp>
      <p:sp>
        <p:nvSpPr>
          <p:cNvPr id="7373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noTextEdit="1"/>
          </p:cNvSpPr>
          <p:nvPr>
            <p:ph type="sldImg"/>
          </p:nvPr>
        </p:nvSpPr>
        <p:spPr>
          <a:xfrm>
            <a:off x="1150938" y="692150"/>
            <a:ext cx="4556125" cy="3416300"/>
          </a:xfrm>
          <a:ln/>
        </p:spPr>
      </p:sp>
      <p:sp>
        <p:nvSpPr>
          <p:cNvPr id="7782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Garamond" pitchFamily="8" charset="0"/>
                  <a:ea typeface="+mn-ea"/>
                  <a:cs typeface="+mn-cs"/>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Garamond" pitchFamily="8" charset="0"/>
                  <a:ea typeface="+mn-ea"/>
                  <a:cs typeface="+mn-cs"/>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Garamond" pitchFamily="8" charset="0"/>
                  <a:ea typeface="+mn-ea"/>
                  <a:cs typeface="+mn-cs"/>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latin typeface="Garamond" pitchFamily="8" charset="0"/>
                  <a:ea typeface="+mn-ea"/>
                  <a:cs typeface="+mn-cs"/>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Garamond" pitchFamily="8" charset="0"/>
                  <a:ea typeface="+mn-ea"/>
                  <a:cs typeface="+mn-cs"/>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Garamond" pitchFamily="8" charset="0"/>
                <a:ea typeface="+mn-ea"/>
                <a:cs typeface="+mn-cs"/>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latin typeface="Garamond" pitchFamily="8" charset="0"/>
                <a:ea typeface="+mn-ea"/>
                <a:cs typeface="+mn-cs"/>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8"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smtClean="0"/>
            </a:lvl1pPr>
          </a:lstStyle>
          <a:p>
            <a:pPr>
              <a:defRPr/>
            </a:pPr>
            <a:fld id="{52BA9775-6CA2-F341-A42A-AF158E6182BF}" type="slidenum">
              <a:rPr lang="en-US"/>
              <a:pPr>
                <a:defRPr/>
              </a:pPr>
              <a:t>‹#›</a:t>
            </a:fld>
            <a:endParaRPr lang="en-US"/>
          </a:p>
        </p:txBody>
      </p:sp>
    </p:spTree>
    <p:extLst>
      <p:ext uri="{BB962C8B-B14F-4D97-AF65-F5344CB8AC3E}">
        <p14:creationId xmlns:p14="http://schemas.microsoft.com/office/powerpoint/2010/main" val="2852125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19A11EF6-634E-9E49-A527-952CE629D189}"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01384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18AFD5CD-3E3C-3F4B-A0E1-9C4E56CC9FBF}"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350987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869A43-2529-2442-A280-E61F3D629394}" type="slidenum">
              <a:rPr lang="en-US"/>
              <a:pPr>
                <a:defRPr/>
              </a:pPr>
              <a:t>‹#›</a:t>
            </a:fld>
            <a:endParaRPr lang="en-US"/>
          </a:p>
        </p:txBody>
      </p:sp>
    </p:spTree>
    <p:extLst>
      <p:ext uri="{BB962C8B-B14F-4D97-AF65-F5344CB8AC3E}">
        <p14:creationId xmlns:p14="http://schemas.microsoft.com/office/powerpoint/2010/main" val="27845215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279BF1F-5F0C-C54B-BDDC-722293759E90}" type="slidenum">
              <a:rPr lang="en-US"/>
              <a:pPr>
                <a:defRPr/>
              </a:pPr>
              <a:t>‹#›</a:t>
            </a:fld>
            <a:endParaRPr lang="en-US"/>
          </a:p>
        </p:txBody>
      </p:sp>
    </p:spTree>
    <p:extLst>
      <p:ext uri="{BB962C8B-B14F-4D97-AF65-F5344CB8AC3E}">
        <p14:creationId xmlns:p14="http://schemas.microsoft.com/office/powerpoint/2010/main" val="4987213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5758B2-AF4F-054E-BDC1-CC55622399B3}" type="slidenum">
              <a:rPr lang="en-US"/>
              <a:pPr>
                <a:defRPr/>
              </a:pPr>
              <a:t>‹#›</a:t>
            </a:fld>
            <a:endParaRPr lang="en-US"/>
          </a:p>
        </p:txBody>
      </p:sp>
    </p:spTree>
    <p:extLst>
      <p:ext uri="{BB962C8B-B14F-4D97-AF65-F5344CB8AC3E}">
        <p14:creationId xmlns:p14="http://schemas.microsoft.com/office/powerpoint/2010/main" val="32394796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6F4A22F-0032-9342-A509-0FB4D1B9EB2B}" type="slidenum">
              <a:rPr lang="en-US"/>
              <a:pPr>
                <a:defRPr/>
              </a:pPr>
              <a:t>‹#›</a:t>
            </a:fld>
            <a:endParaRPr lang="en-US"/>
          </a:p>
        </p:txBody>
      </p:sp>
    </p:spTree>
    <p:extLst>
      <p:ext uri="{BB962C8B-B14F-4D97-AF65-F5344CB8AC3E}">
        <p14:creationId xmlns:p14="http://schemas.microsoft.com/office/powerpoint/2010/main" val="4476138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643474A-0B8E-7941-8BBF-423C85E50373}" type="slidenum">
              <a:rPr lang="en-US"/>
              <a:pPr>
                <a:defRPr/>
              </a:pPr>
              <a:t>‹#›</a:t>
            </a:fld>
            <a:endParaRPr lang="en-US"/>
          </a:p>
        </p:txBody>
      </p:sp>
    </p:spTree>
    <p:extLst>
      <p:ext uri="{BB962C8B-B14F-4D97-AF65-F5344CB8AC3E}">
        <p14:creationId xmlns:p14="http://schemas.microsoft.com/office/powerpoint/2010/main" val="25479679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78B1BF4-07B6-F046-9EA7-8AD895128EAF}" type="slidenum">
              <a:rPr lang="en-US"/>
              <a:pPr>
                <a:defRPr/>
              </a:pPr>
              <a:t>‹#›</a:t>
            </a:fld>
            <a:endParaRPr lang="en-US"/>
          </a:p>
        </p:txBody>
      </p:sp>
    </p:spTree>
    <p:extLst>
      <p:ext uri="{BB962C8B-B14F-4D97-AF65-F5344CB8AC3E}">
        <p14:creationId xmlns:p14="http://schemas.microsoft.com/office/powerpoint/2010/main" val="22676267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8B22006-6571-2D4F-9653-1F5EDA40A3EF}" type="slidenum">
              <a:rPr lang="en-US"/>
              <a:pPr>
                <a:defRPr/>
              </a:pPr>
              <a:t>‹#›</a:t>
            </a:fld>
            <a:endParaRPr lang="en-US"/>
          </a:p>
        </p:txBody>
      </p:sp>
    </p:spTree>
    <p:extLst>
      <p:ext uri="{BB962C8B-B14F-4D97-AF65-F5344CB8AC3E}">
        <p14:creationId xmlns:p14="http://schemas.microsoft.com/office/powerpoint/2010/main" val="20755547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E8BDC6E-4FF2-4942-AE5A-F3A255E5DADA}" type="slidenum">
              <a:rPr lang="en-US"/>
              <a:pPr>
                <a:defRPr/>
              </a:pPr>
              <a:t>‹#›</a:t>
            </a:fld>
            <a:endParaRPr lang="en-US"/>
          </a:p>
        </p:txBody>
      </p:sp>
    </p:spTree>
    <p:extLst>
      <p:ext uri="{BB962C8B-B14F-4D97-AF65-F5344CB8AC3E}">
        <p14:creationId xmlns:p14="http://schemas.microsoft.com/office/powerpoint/2010/main" val="20253601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79B48385-1103-EA4D-976B-E971D3D116B4}"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175291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6BD40ED-A24D-0747-AE81-0CDD82F3E604}" type="slidenum">
              <a:rPr lang="en-US"/>
              <a:pPr>
                <a:defRPr/>
              </a:pPr>
              <a:t>‹#›</a:t>
            </a:fld>
            <a:endParaRPr lang="en-US"/>
          </a:p>
        </p:txBody>
      </p:sp>
    </p:spTree>
    <p:extLst>
      <p:ext uri="{BB962C8B-B14F-4D97-AF65-F5344CB8AC3E}">
        <p14:creationId xmlns:p14="http://schemas.microsoft.com/office/powerpoint/2010/main" val="40557428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1F0229-6DBB-5E45-BC51-1AB143F5C9D5}" type="slidenum">
              <a:rPr lang="en-US"/>
              <a:pPr>
                <a:defRPr/>
              </a:pPr>
              <a:t>‹#›</a:t>
            </a:fld>
            <a:endParaRPr lang="en-US"/>
          </a:p>
        </p:txBody>
      </p:sp>
    </p:spTree>
    <p:extLst>
      <p:ext uri="{BB962C8B-B14F-4D97-AF65-F5344CB8AC3E}">
        <p14:creationId xmlns:p14="http://schemas.microsoft.com/office/powerpoint/2010/main" val="29101986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41DA61-3708-4146-A327-5A1EE8A52781}" type="slidenum">
              <a:rPr lang="en-US"/>
              <a:pPr>
                <a:defRPr/>
              </a:pPr>
              <a:t>‹#›</a:t>
            </a:fld>
            <a:endParaRPr lang="en-US"/>
          </a:p>
        </p:txBody>
      </p:sp>
    </p:spTree>
    <p:extLst>
      <p:ext uri="{BB962C8B-B14F-4D97-AF65-F5344CB8AC3E}">
        <p14:creationId xmlns:p14="http://schemas.microsoft.com/office/powerpoint/2010/main" val="42489339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21890" name="Rectangle 2"/>
          <p:cNvSpPr>
            <a:spLocks noGrp="1" noChangeArrowheads="1"/>
          </p:cNvSpPr>
          <p:nvPr>
            <p:ph type="ctrTitle"/>
          </p:nvPr>
        </p:nvSpPr>
        <p:spPr>
          <a:xfrm>
            <a:off x="381000" y="1524000"/>
            <a:ext cx="7239000" cy="1143000"/>
          </a:xfrm>
        </p:spPr>
        <p:txBody>
          <a:bodyPr/>
          <a:lstStyle>
            <a:lvl1pPr>
              <a:defRPr/>
            </a:lvl1pPr>
          </a:lstStyle>
          <a:p>
            <a:r>
              <a:rPr lang="en-US"/>
              <a:t>Click to edit Master title style</a:t>
            </a:r>
          </a:p>
        </p:txBody>
      </p:sp>
      <p:sp>
        <p:nvSpPr>
          <p:cNvPr id="421891" name="Rectangle 3"/>
          <p:cNvSpPr>
            <a:spLocks noGrp="1" noChangeArrowheads="1"/>
          </p:cNvSpPr>
          <p:nvPr>
            <p:ph type="subTitle" idx="1"/>
          </p:nvPr>
        </p:nvSpPr>
        <p:spPr>
          <a:xfrm>
            <a:off x="914400" y="3581400"/>
            <a:ext cx="6400800" cy="1752600"/>
          </a:xfrm>
        </p:spPr>
        <p:txBody>
          <a:bodyPr/>
          <a:lstStyle>
            <a:lvl1pPr marL="0" indent="0" algn="ctr">
              <a:buFont typeface="Wingdings" pitchFamily="8"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19C7724-0D5F-E641-BB16-440AF9EB1EEB}" type="slidenum">
              <a:rPr lang="en-US"/>
              <a:pPr>
                <a:defRPr/>
              </a:pPr>
              <a:t>‹#›</a:t>
            </a:fld>
            <a:endParaRPr lang="en-US"/>
          </a:p>
        </p:txBody>
      </p:sp>
    </p:spTree>
    <p:extLst>
      <p:ext uri="{BB962C8B-B14F-4D97-AF65-F5344CB8AC3E}">
        <p14:creationId xmlns:p14="http://schemas.microsoft.com/office/powerpoint/2010/main" val="39839301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B4F0AD0-387D-3A4F-98D3-57A92BF9A76F}" type="slidenum">
              <a:rPr lang="en-US"/>
              <a:pPr>
                <a:defRPr/>
              </a:pPr>
              <a:t>‹#›</a:t>
            </a:fld>
            <a:endParaRPr lang="en-US"/>
          </a:p>
        </p:txBody>
      </p:sp>
    </p:spTree>
    <p:extLst>
      <p:ext uri="{BB962C8B-B14F-4D97-AF65-F5344CB8AC3E}">
        <p14:creationId xmlns:p14="http://schemas.microsoft.com/office/powerpoint/2010/main" val="29450628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145E402-7F4D-4940-8B39-5B8C7FF856A4}" type="slidenum">
              <a:rPr lang="en-US"/>
              <a:pPr>
                <a:defRPr/>
              </a:pPr>
              <a:t>‹#›</a:t>
            </a:fld>
            <a:endParaRPr lang="en-US"/>
          </a:p>
        </p:txBody>
      </p:sp>
    </p:spTree>
    <p:extLst>
      <p:ext uri="{BB962C8B-B14F-4D97-AF65-F5344CB8AC3E}">
        <p14:creationId xmlns:p14="http://schemas.microsoft.com/office/powerpoint/2010/main" val="28036310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75DF237-2DBD-544B-B78A-6CFC08E932D1}" type="slidenum">
              <a:rPr lang="en-US"/>
              <a:pPr>
                <a:defRPr/>
              </a:pPr>
              <a:t>‹#›</a:t>
            </a:fld>
            <a:endParaRPr lang="en-US"/>
          </a:p>
        </p:txBody>
      </p:sp>
    </p:spTree>
    <p:extLst>
      <p:ext uri="{BB962C8B-B14F-4D97-AF65-F5344CB8AC3E}">
        <p14:creationId xmlns:p14="http://schemas.microsoft.com/office/powerpoint/2010/main" val="15258444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3527B6E-4C20-664F-A3C3-9D77F81BD88E}" type="slidenum">
              <a:rPr lang="en-US"/>
              <a:pPr>
                <a:defRPr/>
              </a:pPr>
              <a:t>‹#›</a:t>
            </a:fld>
            <a:endParaRPr lang="en-US"/>
          </a:p>
        </p:txBody>
      </p:sp>
    </p:spTree>
    <p:extLst>
      <p:ext uri="{BB962C8B-B14F-4D97-AF65-F5344CB8AC3E}">
        <p14:creationId xmlns:p14="http://schemas.microsoft.com/office/powerpoint/2010/main" val="35957586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6E9FB93-381D-C94E-BB5A-159D995C7AF7}" type="slidenum">
              <a:rPr lang="en-US"/>
              <a:pPr>
                <a:defRPr/>
              </a:pPr>
              <a:t>‹#›</a:t>
            </a:fld>
            <a:endParaRPr lang="en-US"/>
          </a:p>
        </p:txBody>
      </p:sp>
    </p:spTree>
    <p:extLst>
      <p:ext uri="{BB962C8B-B14F-4D97-AF65-F5344CB8AC3E}">
        <p14:creationId xmlns:p14="http://schemas.microsoft.com/office/powerpoint/2010/main" val="25127321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CE1214C-792C-4F48-BF24-115881A9B290}" type="slidenum">
              <a:rPr lang="en-US"/>
              <a:pPr>
                <a:defRPr/>
              </a:pPr>
              <a:t>‹#›</a:t>
            </a:fld>
            <a:endParaRPr lang="en-US"/>
          </a:p>
        </p:txBody>
      </p:sp>
    </p:spTree>
    <p:extLst>
      <p:ext uri="{BB962C8B-B14F-4D97-AF65-F5344CB8AC3E}">
        <p14:creationId xmlns:p14="http://schemas.microsoft.com/office/powerpoint/2010/main" val="12393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8EC51036-AEE7-A740-958D-0C8D5FB2DC30}"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968984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70F5A82-6CF9-694C-AB6D-C2B76A615BAD}" type="slidenum">
              <a:rPr lang="en-US"/>
              <a:pPr>
                <a:defRPr/>
              </a:pPr>
              <a:t>‹#›</a:t>
            </a:fld>
            <a:endParaRPr lang="en-US"/>
          </a:p>
        </p:txBody>
      </p:sp>
    </p:spTree>
    <p:extLst>
      <p:ext uri="{BB962C8B-B14F-4D97-AF65-F5344CB8AC3E}">
        <p14:creationId xmlns:p14="http://schemas.microsoft.com/office/powerpoint/2010/main" val="21131679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EB20AF2-BCF5-3544-A7B4-3CA265E3A521}" type="slidenum">
              <a:rPr lang="en-US"/>
              <a:pPr>
                <a:defRPr/>
              </a:pPr>
              <a:t>‹#›</a:t>
            </a:fld>
            <a:endParaRPr lang="en-US"/>
          </a:p>
        </p:txBody>
      </p:sp>
    </p:spTree>
    <p:extLst>
      <p:ext uri="{BB962C8B-B14F-4D97-AF65-F5344CB8AC3E}">
        <p14:creationId xmlns:p14="http://schemas.microsoft.com/office/powerpoint/2010/main" val="22224337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E6B0D2-A265-E842-BC66-158D46C47B84}" type="slidenum">
              <a:rPr lang="en-US"/>
              <a:pPr>
                <a:defRPr/>
              </a:pPr>
              <a:t>‹#›</a:t>
            </a:fld>
            <a:endParaRPr lang="en-US"/>
          </a:p>
        </p:txBody>
      </p:sp>
    </p:spTree>
    <p:extLst>
      <p:ext uri="{BB962C8B-B14F-4D97-AF65-F5344CB8AC3E}">
        <p14:creationId xmlns:p14="http://schemas.microsoft.com/office/powerpoint/2010/main" val="2323149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590AFA8-CC6A-BD46-B70C-06D68C682727}" type="slidenum">
              <a:rPr lang="en-US"/>
              <a:pPr>
                <a:defRPr/>
              </a:pPr>
              <a:t>‹#›</a:t>
            </a:fld>
            <a:endParaRPr lang="en-US"/>
          </a:p>
        </p:txBody>
      </p:sp>
    </p:spTree>
    <p:extLst>
      <p:ext uri="{BB962C8B-B14F-4D97-AF65-F5344CB8AC3E}">
        <p14:creationId xmlns:p14="http://schemas.microsoft.com/office/powerpoint/2010/main" val="1112404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CFFC52-B3EE-4F48-A28B-12BAC32F1004}" type="slidenum">
              <a:rPr lang="en-US"/>
              <a:pPr>
                <a:defRPr/>
              </a:pPr>
              <a:t>‹#›</a:t>
            </a:fld>
            <a:endParaRPr lang="en-US"/>
          </a:p>
        </p:txBody>
      </p:sp>
    </p:spTree>
    <p:extLst>
      <p:ext uri="{BB962C8B-B14F-4D97-AF65-F5344CB8AC3E}">
        <p14:creationId xmlns:p14="http://schemas.microsoft.com/office/powerpoint/2010/main" val="1084145775"/>
      </p:ext>
    </p:extLst>
  </p:cSld>
  <p:clrMapOvr>
    <a:masterClrMapping/>
  </p:clrMapOvr>
  <p:transition spd="med">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143301C-0A31-3B4D-B73C-0EB870E48AB9}" type="slidenum">
              <a:rPr lang="en-US"/>
              <a:pPr>
                <a:defRPr/>
              </a:pPr>
              <a:t>‹#›</a:t>
            </a:fld>
            <a:endParaRPr lang="en-US"/>
          </a:p>
        </p:txBody>
      </p:sp>
    </p:spTree>
    <p:extLst>
      <p:ext uri="{BB962C8B-B14F-4D97-AF65-F5344CB8AC3E}">
        <p14:creationId xmlns:p14="http://schemas.microsoft.com/office/powerpoint/2010/main" val="4214264502"/>
      </p:ext>
    </p:extLst>
  </p:cSld>
  <p:clrMapOvr>
    <a:masterClrMapping/>
  </p:clrMapOvr>
  <p:transitio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BE11C17-0548-3842-873A-BE87CD3B11FD}" type="slidenum">
              <a:rPr lang="en-US"/>
              <a:pPr>
                <a:defRPr/>
              </a:pPr>
              <a:t>‹#›</a:t>
            </a:fld>
            <a:endParaRPr lang="en-US"/>
          </a:p>
        </p:txBody>
      </p:sp>
    </p:spTree>
    <p:extLst>
      <p:ext uri="{BB962C8B-B14F-4D97-AF65-F5344CB8AC3E}">
        <p14:creationId xmlns:p14="http://schemas.microsoft.com/office/powerpoint/2010/main" val="3022230992"/>
      </p:ext>
    </p:extLst>
  </p:cSld>
  <p:clrMapOvr>
    <a:masterClrMapping/>
  </p:clrMapOvr>
  <p:transitio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A56B00D-2F0B-7844-A55E-1C46F855D197}" type="slidenum">
              <a:rPr lang="en-US"/>
              <a:pPr>
                <a:defRPr/>
              </a:pPr>
              <a:t>‹#›</a:t>
            </a:fld>
            <a:endParaRPr lang="en-US"/>
          </a:p>
        </p:txBody>
      </p:sp>
    </p:spTree>
    <p:extLst>
      <p:ext uri="{BB962C8B-B14F-4D97-AF65-F5344CB8AC3E}">
        <p14:creationId xmlns:p14="http://schemas.microsoft.com/office/powerpoint/2010/main" val="2810455330"/>
      </p:ext>
    </p:extLst>
  </p:cSld>
  <p:clrMapOvr>
    <a:masterClrMapping/>
  </p:clrMapOvr>
  <p:transition spd="med">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6EBC4C7-A464-2F4E-9FD4-3AB1BCB260C4}" type="slidenum">
              <a:rPr lang="en-US"/>
              <a:pPr>
                <a:defRPr/>
              </a:pPr>
              <a:t>‹#›</a:t>
            </a:fld>
            <a:endParaRPr lang="en-US"/>
          </a:p>
        </p:txBody>
      </p:sp>
    </p:spTree>
    <p:extLst>
      <p:ext uri="{BB962C8B-B14F-4D97-AF65-F5344CB8AC3E}">
        <p14:creationId xmlns:p14="http://schemas.microsoft.com/office/powerpoint/2010/main" val="731223097"/>
      </p:ext>
    </p:extLst>
  </p:cSld>
  <p:clrMapOvr>
    <a:masterClrMapping/>
  </p:clrMapOvr>
  <p:transition spd="med">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50CEC78-2E98-AF47-BAFC-F596CB6BF516}" type="slidenum">
              <a:rPr lang="en-US"/>
              <a:pPr>
                <a:defRPr/>
              </a:pPr>
              <a:t>‹#›</a:t>
            </a:fld>
            <a:endParaRPr lang="en-US"/>
          </a:p>
        </p:txBody>
      </p:sp>
    </p:spTree>
    <p:extLst>
      <p:ext uri="{BB962C8B-B14F-4D97-AF65-F5344CB8AC3E}">
        <p14:creationId xmlns:p14="http://schemas.microsoft.com/office/powerpoint/2010/main" val="3195097262"/>
      </p:ext>
    </p:extLst>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733C10D3-035E-E64D-B6E8-21FEC714601F}"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340413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91CDF07-E137-394B-B763-EE34635ABF5A}" type="slidenum">
              <a:rPr lang="en-US"/>
              <a:pPr>
                <a:defRPr/>
              </a:pPr>
              <a:t>‹#›</a:t>
            </a:fld>
            <a:endParaRPr lang="en-US"/>
          </a:p>
        </p:txBody>
      </p:sp>
    </p:spTree>
    <p:extLst>
      <p:ext uri="{BB962C8B-B14F-4D97-AF65-F5344CB8AC3E}">
        <p14:creationId xmlns:p14="http://schemas.microsoft.com/office/powerpoint/2010/main" val="1755025399"/>
      </p:ext>
    </p:extLst>
  </p:cSld>
  <p:clrMapOvr>
    <a:masterClrMapping/>
  </p:clrMapOvr>
  <p:transition spd="med">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AE6AC0D-F63E-8946-9CB9-F806CA1AA717}" type="slidenum">
              <a:rPr lang="en-US"/>
              <a:pPr>
                <a:defRPr/>
              </a:pPr>
              <a:t>‹#›</a:t>
            </a:fld>
            <a:endParaRPr lang="en-US"/>
          </a:p>
        </p:txBody>
      </p:sp>
    </p:spTree>
    <p:extLst>
      <p:ext uri="{BB962C8B-B14F-4D97-AF65-F5344CB8AC3E}">
        <p14:creationId xmlns:p14="http://schemas.microsoft.com/office/powerpoint/2010/main" val="3099136360"/>
      </p:ext>
    </p:extLst>
  </p:cSld>
  <p:clrMapOvr>
    <a:masterClrMapping/>
  </p:clrMapOvr>
  <p:transition spd="med">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222A360-7343-734E-9778-27EC56C6249C}" type="slidenum">
              <a:rPr lang="en-US"/>
              <a:pPr>
                <a:defRPr/>
              </a:pPr>
              <a:t>‹#›</a:t>
            </a:fld>
            <a:endParaRPr lang="en-US"/>
          </a:p>
        </p:txBody>
      </p:sp>
    </p:spTree>
    <p:extLst>
      <p:ext uri="{BB962C8B-B14F-4D97-AF65-F5344CB8AC3E}">
        <p14:creationId xmlns:p14="http://schemas.microsoft.com/office/powerpoint/2010/main" val="3311979842"/>
      </p:ext>
    </p:extLst>
  </p:cSld>
  <p:clrMapOvr>
    <a:masterClrMapping/>
  </p:clrMapOvr>
  <p:transition spd="med">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2C9E168-9157-4243-9FB7-307381FA5659}" type="slidenum">
              <a:rPr lang="en-US"/>
              <a:pPr>
                <a:defRPr/>
              </a:pPr>
              <a:t>‹#›</a:t>
            </a:fld>
            <a:endParaRPr lang="en-US"/>
          </a:p>
        </p:txBody>
      </p:sp>
    </p:spTree>
    <p:extLst>
      <p:ext uri="{BB962C8B-B14F-4D97-AF65-F5344CB8AC3E}">
        <p14:creationId xmlns:p14="http://schemas.microsoft.com/office/powerpoint/2010/main" val="927151681"/>
      </p:ext>
    </p:extLst>
  </p:cSld>
  <p:clrMapOvr>
    <a:masterClrMapping/>
  </p:clrMapOvr>
  <p:transition spd="med">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E669BA5-5A71-C442-BD86-717FCE5D6D1A}" type="slidenum">
              <a:rPr lang="en-US"/>
              <a:pPr>
                <a:defRPr/>
              </a:pPr>
              <a:t>‹#›</a:t>
            </a:fld>
            <a:endParaRPr lang="en-US"/>
          </a:p>
        </p:txBody>
      </p:sp>
    </p:spTree>
    <p:extLst>
      <p:ext uri="{BB962C8B-B14F-4D97-AF65-F5344CB8AC3E}">
        <p14:creationId xmlns:p14="http://schemas.microsoft.com/office/powerpoint/2010/main" val="1394976597"/>
      </p:ext>
    </p:extLst>
  </p:cSld>
  <p:clrMapOvr>
    <a:masterClrMapping/>
  </p:clrMapOvr>
  <p:transition spd="med">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845196457"/>
      </p:ext>
    </p:extLst>
  </p:cSld>
  <p:clrMapOvr>
    <a:masterClrMapping/>
  </p:clrMapOvr>
  <p:transition>
    <p:wheel spokes="0"/>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1810562"/>
      </p:ext>
    </p:extLst>
  </p:cSld>
  <p:clrMapOvr>
    <a:masterClrMapping/>
  </p:clrMapOvr>
  <p:transition>
    <p:wheel spokes="0"/>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321392326"/>
      </p:ext>
    </p:extLst>
  </p:cSld>
  <p:clrMapOvr>
    <a:masterClrMapping/>
  </p:clrMapOvr>
  <p:transition>
    <p:wheel spokes="0"/>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9966657"/>
      </p:ext>
    </p:extLst>
  </p:cSld>
  <p:clrMapOvr>
    <a:masterClrMapping/>
  </p:clrMapOvr>
  <p:transition>
    <p:wheel spokes="0"/>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3429471"/>
      </p:ext>
    </p:extLst>
  </p:cSld>
  <p:clrMapOvr>
    <a:masterClrMapping/>
  </p:clrMapOvr>
  <p:transition>
    <p:wheel spokes="0"/>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6291991D-419C-134B-9489-F1B3198AF1DE}"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349680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909925151"/>
      </p:ext>
    </p:extLst>
  </p:cSld>
  <p:clrMapOvr>
    <a:masterClrMapping/>
  </p:clrMapOvr>
  <p:transition>
    <p:wheel spokes="0"/>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8920457"/>
      </p:ext>
    </p:extLst>
  </p:cSld>
  <p:clrMapOvr>
    <a:masterClrMapping/>
  </p:clrMapOvr>
  <p:transition>
    <p:wheel spokes="0"/>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16852163"/>
      </p:ext>
    </p:extLst>
  </p:cSld>
  <p:clrMapOvr>
    <a:masterClrMapping/>
  </p:clrMapOvr>
  <p:transition>
    <p:wheel spokes="0"/>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3060147"/>
      </p:ext>
    </p:extLst>
  </p:cSld>
  <p:clrMapOvr>
    <a:masterClrMapping/>
  </p:clrMapOvr>
  <p:transition>
    <p:wheel spokes="0"/>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2120534"/>
      </p:ext>
    </p:extLst>
  </p:cSld>
  <p:clrMapOvr>
    <a:masterClrMapping/>
  </p:clrMapOvr>
  <p:transition>
    <p:wheel spokes="0"/>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6557032"/>
      </p:ext>
    </p:extLst>
  </p:cSld>
  <p:clrMapOvr>
    <a:masterClrMapping/>
  </p:clrMapOvr>
  <p:transition>
    <p:wheel spokes="0"/>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
          <p:cNvSpPr/>
          <p:nvPr userDrawn="1"/>
        </p:nvSpPr>
        <p:spPr bwMode="auto">
          <a:xfrm>
            <a:off x="7588250" y="6575425"/>
            <a:ext cx="617538" cy="282575"/>
          </a:xfrm>
          <a:prstGeom prst="rect">
            <a:avLst/>
          </a:prstGeom>
          <a:solidFill>
            <a:srgbClr val="640000"/>
          </a:solidFill>
          <a:ln w="9525" cap="flat" cmpd="sng" algn="ctr">
            <a:noFill/>
            <a:prstDash val="solid"/>
            <a:round/>
            <a:headEnd type="none" w="med" len="med"/>
            <a:tailEnd type="none" w="med" len="med"/>
          </a:ln>
          <a:effectLst/>
        </p:spPr>
        <p:txBody>
          <a:bodyPr/>
          <a:lstStyle>
            <a:defPPr>
              <a:defRPr lang="en-US"/>
            </a:defPPr>
            <a:lvl1pPr algn="l" rtl="0" eaLnBrk="0" fontAlgn="base" hangingPunct="0">
              <a:spcBef>
                <a:spcPct val="0"/>
              </a:spcBef>
              <a:spcAft>
                <a:spcPct val="0"/>
              </a:spcAft>
              <a:defRPr sz="2400" kern="1200">
                <a:solidFill>
                  <a:schemeClr val="tx1"/>
                </a:solidFill>
                <a:latin typeface="Arial" charset="0"/>
                <a:ea typeface="MS PGothic" pitchFamily="34" charset="-128"/>
                <a:cs typeface="+mn-cs"/>
              </a:defRPr>
            </a:lvl1pPr>
            <a:lvl2pPr marL="457200" algn="l" rtl="0" eaLnBrk="0" fontAlgn="base" hangingPunct="0">
              <a:spcBef>
                <a:spcPct val="0"/>
              </a:spcBef>
              <a:spcAft>
                <a:spcPct val="0"/>
              </a:spcAft>
              <a:defRPr sz="2400" kern="1200">
                <a:solidFill>
                  <a:schemeClr val="tx1"/>
                </a:solidFill>
                <a:latin typeface="Arial" charset="0"/>
                <a:ea typeface="MS PGothic" pitchFamily="34" charset="-128"/>
                <a:cs typeface="+mn-cs"/>
              </a:defRPr>
            </a:lvl2pPr>
            <a:lvl3pPr marL="914400" algn="l" rtl="0" eaLnBrk="0" fontAlgn="base" hangingPunct="0">
              <a:spcBef>
                <a:spcPct val="0"/>
              </a:spcBef>
              <a:spcAft>
                <a:spcPct val="0"/>
              </a:spcAft>
              <a:defRPr sz="2400" kern="1200">
                <a:solidFill>
                  <a:schemeClr val="tx1"/>
                </a:solidFill>
                <a:latin typeface="Arial" charset="0"/>
                <a:ea typeface="MS PGothic" pitchFamily="34" charset="-128"/>
                <a:cs typeface="+mn-cs"/>
              </a:defRPr>
            </a:lvl3pPr>
            <a:lvl4pPr marL="1371600" algn="l" rtl="0" eaLnBrk="0" fontAlgn="base" hangingPunct="0">
              <a:spcBef>
                <a:spcPct val="0"/>
              </a:spcBef>
              <a:spcAft>
                <a:spcPct val="0"/>
              </a:spcAft>
              <a:defRPr sz="2400" kern="1200">
                <a:solidFill>
                  <a:schemeClr val="tx1"/>
                </a:solidFill>
                <a:latin typeface="Arial" charset="0"/>
                <a:ea typeface="MS PGothic" pitchFamily="34" charset="-128"/>
                <a:cs typeface="+mn-cs"/>
              </a:defRPr>
            </a:lvl4pPr>
            <a:lvl5pPr marL="1828800" algn="l" rtl="0" eaLnBrk="0" fontAlgn="base" hangingPunct="0">
              <a:spcBef>
                <a:spcPct val="0"/>
              </a:spcBef>
              <a:spcAft>
                <a:spcPct val="0"/>
              </a:spcAft>
              <a:defRPr sz="2400" kern="1200">
                <a:solidFill>
                  <a:schemeClr val="tx1"/>
                </a:solidFill>
                <a:latin typeface="Arial" charset="0"/>
                <a:ea typeface="MS PGothic" pitchFamily="34" charset="-128"/>
                <a:cs typeface="+mn-cs"/>
              </a:defRPr>
            </a:lvl5pPr>
            <a:lvl6pPr marL="2286000" algn="l" defTabSz="914400" rtl="0" eaLnBrk="1" latinLnBrk="0" hangingPunct="1">
              <a:defRPr sz="2400" kern="1200">
                <a:solidFill>
                  <a:schemeClr val="tx1"/>
                </a:solidFill>
                <a:latin typeface="Arial" charset="0"/>
                <a:ea typeface="MS PGothic" pitchFamily="34" charset="-128"/>
                <a:cs typeface="+mn-cs"/>
              </a:defRPr>
            </a:lvl6pPr>
            <a:lvl7pPr marL="2743200" algn="l" defTabSz="914400" rtl="0" eaLnBrk="1" latinLnBrk="0" hangingPunct="1">
              <a:defRPr sz="2400" kern="1200">
                <a:solidFill>
                  <a:schemeClr val="tx1"/>
                </a:solidFill>
                <a:latin typeface="Arial" charset="0"/>
                <a:ea typeface="MS PGothic" pitchFamily="34" charset="-128"/>
                <a:cs typeface="+mn-cs"/>
              </a:defRPr>
            </a:lvl7pPr>
            <a:lvl8pPr marL="3200400" algn="l" defTabSz="914400" rtl="0" eaLnBrk="1" latinLnBrk="0" hangingPunct="1">
              <a:defRPr sz="2400" kern="1200">
                <a:solidFill>
                  <a:schemeClr val="tx1"/>
                </a:solidFill>
                <a:latin typeface="Arial" charset="0"/>
                <a:ea typeface="MS PGothic" pitchFamily="34" charset="-128"/>
                <a:cs typeface="+mn-cs"/>
              </a:defRPr>
            </a:lvl8pPr>
            <a:lvl9pPr marL="3657600" algn="l" defTabSz="914400" rtl="0" eaLnBrk="1" latinLnBrk="0" hangingPunct="1">
              <a:defRPr sz="2400" kern="1200">
                <a:solidFill>
                  <a:schemeClr val="tx1"/>
                </a:solidFill>
                <a:latin typeface="Arial" charset="0"/>
                <a:ea typeface="MS PGothic" pitchFamily="34" charset="-128"/>
                <a:cs typeface="+mn-cs"/>
              </a:defRPr>
            </a:lvl9pPr>
          </a:lstStyle>
          <a:p>
            <a:pPr>
              <a:defRPr/>
            </a:pPr>
            <a:endParaRPr lang="en-US">
              <a:solidFill>
                <a:srgbClr val="FFFFFF"/>
              </a:solidFill>
              <a:ea typeface="ＭＳ Ｐゴシック" pitchFamily="34" charset="-128"/>
            </a:endParaRPr>
          </a:p>
        </p:txBody>
      </p:sp>
      <p:sp>
        <p:nvSpPr>
          <p:cNvPr id="3" name="Rectangle 2"/>
          <p:cNvSpPr>
            <a:spLocks noChangeArrowheads="1"/>
          </p:cNvSpPr>
          <p:nvPr userDrawn="1"/>
        </p:nvSpPr>
        <p:spPr bwMode="auto">
          <a:xfrm>
            <a:off x="7466013" y="6511925"/>
            <a:ext cx="820737" cy="246063"/>
          </a:xfrm>
          <a:prstGeom prst="rect">
            <a:avLst/>
          </a:prstGeom>
          <a:noFill/>
          <a:ln w="12700">
            <a:noFill/>
            <a:miter lim="800000"/>
            <a:headEnd/>
            <a:tailEnd/>
          </a:ln>
          <a:effectLst/>
        </p:spPr>
        <p:txBody>
          <a:bodyPr wrap="none" anchor="ctr">
            <a:spAutoFit/>
          </a:bodyPr>
          <a:lstStyle/>
          <a:p>
            <a:pPr fontAlgn="base">
              <a:spcBef>
                <a:spcPct val="0"/>
              </a:spcBef>
              <a:defRPr/>
            </a:pPr>
            <a:r>
              <a:rPr lang="en-US" sz="1000" b="1">
                <a:solidFill>
                  <a:srgbClr val="FFFFFF"/>
                </a:solidFill>
                <a:effectLst>
                  <a:outerShdw blurRad="38100" dist="38100" dir="2700000" algn="tl">
                    <a:srgbClr val="000000"/>
                  </a:outerShdw>
                </a:effectLst>
                <a:latin typeface="Comic Sans MS" charset="0"/>
                <a:cs typeface="MS PGothic" charset="0"/>
              </a:rPr>
              <a:t>9.65.03b.</a:t>
            </a:r>
          </a:p>
        </p:txBody>
      </p:sp>
    </p:spTree>
    <p:extLst>
      <p:ext uri="{BB962C8B-B14F-4D97-AF65-F5344CB8AC3E}">
        <p14:creationId xmlns:p14="http://schemas.microsoft.com/office/powerpoint/2010/main" val="709913928"/>
      </p:ext>
    </p:extLst>
  </p:cSld>
  <p:clrMapOvr>
    <a:masterClrMapping/>
  </p:clrMapOvr>
  <p:transition>
    <p:wheel spokes="0"/>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C3E8D7-CCD9-B84D-9F46-81BBD9009132}" type="slidenum">
              <a:rPr lang="en-US"/>
              <a:pPr>
                <a:defRPr/>
              </a:pPr>
              <a:t>‹#›</a:t>
            </a:fld>
            <a:endParaRPr lang="en-US"/>
          </a:p>
        </p:txBody>
      </p:sp>
    </p:spTree>
    <p:extLst>
      <p:ext uri="{BB962C8B-B14F-4D97-AF65-F5344CB8AC3E}">
        <p14:creationId xmlns:p14="http://schemas.microsoft.com/office/powerpoint/2010/main" val="318981646"/>
      </p:ext>
    </p:extLst>
  </p:cSld>
  <p:clrMapOvr>
    <a:masterClrMapping/>
  </p:clrMapOvr>
  <p:transition spd="med">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93D50E-B55F-5745-98C7-350A181AA9AF}" type="slidenum">
              <a:rPr lang="en-US"/>
              <a:pPr>
                <a:defRPr/>
              </a:pPr>
              <a:t>‹#›</a:t>
            </a:fld>
            <a:endParaRPr lang="en-US"/>
          </a:p>
        </p:txBody>
      </p:sp>
    </p:spTree>
    <p:extLst>
      <p:ext uri="{BB962C8B-B14F-4D97-AF65-F5344CB8AC3E}">
        <p14:creationId xmlns:p14="http://schemas.microsoft.com/office/powerpoint/2010/main" val="850401560"/>
      </p:ext>
    </p:extLst>
  </p:cSld>
  <p:clrMapOvr>
    <a:masterClrMapping/>
  </p:clrMapOvr>
  <p:transition spd="med">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394DB2-975C-F546-8F4A-B71D11961EBC}" type="slidenum">
              <a:rPr lang="en-US"/>
              <a:pPr>
                <a:defRPr/>
              </a:pPr>
              <a:t>‹#›</a:t>
            </a:fld>
            <a:endParaRPr lang="en-US"/>
          </a:p>
        </p:txBody>
      </p:sp>
    </p:spTree>
    <p:extLst>
      <p:ext uri="{BB962C8B-B14F-4D97-AF65-F5344CB8AC3E}">
        <p14:creationId xmlns:p14="http://schemas.microsoft.com/office/powerpoint/2010/main" val="1405281669"/>
      </p:ext>
    </p:extLst>
  </p:cSld>
  <p:clrMapOvr>
    <a:masterClrMapping/>
  </p:clrMapOvr>
  <p:transition spd="med">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20BA8AB7-E216-D948-9C5E-087A6DF4B519}"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311634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B931537-D8BA-694E-82D4-7941F553459D}" type="slidenum">
              <a:rPr lang="en-US"/>
              <a:pPr>
                <a:defRPr/>
              </a:pPr>
              <a:t>‹#›</a:t>
            </a:fld>
            <a:endParaRPr lang="en-US"/>
          </a:p>
        </p:txBody>
      </p:sp>
    </p:spTree>
    <p:extLst>
      <p:ext uri="{BB962C8B-B14F-4D97-AF65-F5344CB8AC3E}">
        <p14:creationId xmlns:p14="http://schemas.microsoft.com/office/powerpoint/2010/main" val="1197796792"/>
      </p:ext>
    </p:extLst>
  </p:cSld>
  <p:clrMapOvr>
    <a:masterClrMapping/>
  </p:clrMapOvr>
  <p:transition spd="med">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315A97B-5DAB-0B41-8189-35EB393F37F6}" type="slidenum">
              <a:rPr lang="en-US"/>
              <a:pPr>
                <a:defRPr/>
              </a:pPr>
              <a:t>‹#›</a:t>
            </a:fld>
            <a:endParaRPr lang="en-US"/>
          </a:p>
        </p:txBody>
      </p:sp>
    </p:spTree>
    <p:extLst>
      <p:ext uri="{BB962C8B-B14F-4D97-AF65-F5344CB8AC3E}">
        <p14:creationId xmlns:p14="http://schemas.microsoft.com/office/powerpoint/2010/main" val="2647546314"/>
      </p:ext>
    </p:extLst>
  </p:cSld>
  <p:clrMapOvr>
    <a:masterClrMapping/>
  </p:clrMapOvr>
  <p:transition spd="med">
    <p:randomBar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F8C6BB5-1234-0142-BCBF-7D187847F235}" type="slidenum">
              <a:rPr lang="en-US"/>
              <a:pPr>
                <a:defRPr/>
              </a:pPr>
              <a:t>‹#›</a:t>
            </a:fld>
            <a:endParaRPr lang="en-US"/>
          </a:p>
        </p:txBody>
      </p:sp>
    </p:spTree>
    <p:extLst>
      <p:ext uri="{BB962C8B-B14F-4D97-AF65-F5344CB8AC3E}">
        <p14:creationId xmlns:p14="http://schemas.microsoft.com/office/powerpoint/2010/main" val="3809617900"/>
      </p:ext>
    </p:extLst>
  </p:cSld>
  <p:clrMapOvr>
    <a:masterClrMapping/>
  </p:clrMapOvr>
  <p:transition spd="med">
    <p:randomBa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6DFA1B8-B1A8-DF45-BA85-36066F628F53}" type="slidenum">
              <a:rPr lang="en-US"/>
              <a:pPr>
                <a:defRPr/>
              </a:pPr>
              <a:t>‹#›</a:t>
            </a:fld>
            <a:endParaRPr lang="en-US"/>
          </a:p>
        </p:txBody>
      </p:sp>
    </p:spTree>
    <p:extLst>
      <p:ext uri="{BB962C8B-B14F-4D97-AF65-F5344CB8AC3E}">
        <p14:creationId xmlns:p14="http://schemas.microsoft.com/office/powerpoint/2010/main" val="3370617194"/>
      </p:ext>
    </p:extLst>
  </p:cSld>
  <p:clrMapOvr>
    <a:masterClrMapping/>
  </p:clrMapOvr>
  <p:transition spd="med">
    <p:randomBar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04F878-4C2A-4342-833A-760FFA504D18}" type="slidenum">
              <a:rPr lang="en-US"/>
              <a:pPr>
                <a:defRPr/>
              </a:pPr>
              <a:t>‹#›</a:t>
            </a:fld>
            <a:endParaRPr lang="en-US"/>
          </a:p>
        </p:txBody>
      </p:sp>
    </p:spTree>
    <p:extLst>
      <p:ext uri="{BB962C8B-B14F-4D97-AF65-F5344CB8AC3E}">
        <p14:creationId xmlns:p14="http://schemas.microsoft.com/office/powerpoint/2010/main" val="3273032760"/>
      </p:ext>
    </p:extLst>
  </p:cSld>
  <p:clrMapOvr>
    <a:masterClrMapping/>
  </p:clrMapOvr>
  <p:transition spd="med">
    <p:randomBar dir="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B331FEB-66F6-8B4B-9B36-6CC9E6B7AC74}" type="slidenum">
              <a:rPr lang="en-US"/>
              <a:pPr>
                <a:defRPr/>
              </a:pPr>
              <a:t>‹#›</a:t>
            </a:fld>
            <a:endParaRPr lang="en-US"/>
          </a:p>
        </p:txBody>
      </p:sp>
    </p:spTree>
    <p:extLst>
      <p:ext uri="{BB962C8B-B14F-4D97-AF65-F5344CB8AC3E}">
        <p14:creationId xmlns:p14="http://schemas.microsoft.com/office/powerpoint/2010/main" val="1773250137"/>
      </p:ext>
    </p:extLst>
  </p:cSld>
  <p:clrMapOvr>
    <a:masterClrMapping/>
  </p:clrMapOvr>
  <p:transition spd="med">
    <p:randomBar dir="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116CC51-CBC4-C44D-AF9A-C47727A698FC}" type="slidenum">
              <a:rPr lang="en-US"/>
              <a:pPr>
                <a:defRPr/>
              </a:pPr>
              <a:t>‹#›</a:t>
            </a:fld>
            <a:endParaRPr lang="en-US"/>
          </a:p>
        </p:txBody>
      </p:sp>
    </p:spTree>
    <p:extLst>
      <p:ext uri="{BB962C8B-B14F-4D97-AF65-F5344CB8AC3E}">
        <p14:creationId xmlns:p14="http://schemas.microsoft.com/office/powerpoint/2010/main" val="3316320309"/>
      </p:ext>
    </p:extLst>
  </p:cSld>
  <p:clrMapOvr>
    <a:masterClrMapping/>
  </p:clrMapOvr>
  <p:transition spd="med">
    <p:randomBar dir="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BED43D-582D-0046-A8C8-B2E283F67606}" type="slidenum">
              <a:rPr lang="en-US"/>
              <a:pPr>
                <a:defRPr/>
              </a:pPr>
              <a:t>‹#›</a:t>
            </a:fld>
            <a:endParaRPr lang="en-US"/>
          </a:p>
        </p:txBody>
      </p:sp>
    </p:spTree>
    <p:extLst>
      <p:ext uri="{BB962C8B-B14F-4D97-AF65-F5344CB8AC3E}">
        <p14:creationId xmlns:p14="http://schemas.microsoft.com/office/powerpoint/2010/main" val="3900387496"/>
      </p:ext>
    </p:extLst>
  </p:cSld>
  <p:clrMapOvr>
    <a:masterClrMapping/>
  </p:clrMapOvr>
  <p:transition spd="med">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834A86C6-F78D-9B40-82F3-CA519C92F29B}"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97674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3C53B144-A4D4-3446-8AE7-175F3F07F706}"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063147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18E3A130-A684-8D41-9F6D-F74A8E59CA0D}"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0467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7.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latin typeface="Arial" charset="0"/>
                <a:ea typeface="+mn-ea"/>
                <a:cs typeface="+mn-cs"/>
              </a:defRPr>
            </a:lvl1pPr>
          </a:lstStyle>
          <a:p>
            <a:pPr>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smtClean="0">
                <a:effectLst/>
                <a:latin typeface="Arial" charset="0"/>
              </a:defRPr>
            </a:lvl1pPr>
          </a:lstStyle>
          <a:p>
            <a:pPr>
              <a:defRPr/>
            </a:pPr>
            <a:fld id="{4D81B834-33E2-6A43-8D79-F62E402F336A}" type="slidenum">
              <a:rPr lang="en-US"/>
              <a:pPr>
                <a:defRPr/>
              </a:pPr>
              <a:t>‹#›</a:t>
            </a:fld>
            <a:endParaRPr lang="en-US"/>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Garamond" pitchFamily="8" charset="0"/>
                  <a:ea typeface="+mn-ea"/>
                  <a:cs typeface="+mn-cs"/>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Garamond" pitchFamily="8" charset="0"/>
                  <a:ea typeface="+mn-ea"/>
                  <a:cs typeface="+mn-cs"/>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Garamond" pitchFamily="8" charset="0"/>
                  <a:ea typeface="+mn-ea"/>
                  <a:cs typeface="+mn-cs"/>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latin typeface="Garamond" pitchFamily="8" charset="0"/>
                  <a:ea typeface="+mn-ea"/>
                  <a:cs typeface="+mn-cs"/>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Garamond" pitchFamily="8" charset="0"/>
                  <a:ea typeface="+mn-ea"/>
                  <a:cs typeface="+mn-cs"/>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Garamond" pitchFamily="8" charset="0"/>
                <a:ea typeface="+mn-ea"/>
                <a:cs typeface="+mn-cs"/>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latin typeface="Garamond" pitchFamily="8" charset="0"/>
                <a:ea typeface="+mn-ea"/>
                <a:cs typeface="+mn-cs"/>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effectLst/>
                <a:latin typeface="Arial" charset="0"/>
                <a:ea typeface="+mn-ea"/>
                <a:cs typeface="+mn-cs"/>
              </a:defRPr>
            </a:lvl1pPr>
          </a:lstStyle>
          <a:p>
            <a:pPr>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939"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8"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8"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8"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8"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8"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hlink"/>
        </a:buClr>
        <a:buSzPct val="70000"/>
        <a:buFont typeface="Wingdings" pitchFamily="8"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8"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8"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8"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00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base">
              <a:spcBef>
                <a:spcPct val="0"/>
              </a:spcBef>
              <a:defRPr sz="1400">
                <a:effectLst/>
                <a:latin typeface="+mn-lt"/>
                <a:ea typeface="+mn-ea"/>
                <a:cs typeface="+mn-cs"/>
              </a:defRPr>
            </a:lvl1pPr>
          </a:lstStyle>
          <a:p>
            <a:pPr>
              <a:defRPr/>
            </a:pPr>
            <a:endParaRPr lang="en-US"/>
          </a:p>
        </p:txBody>
      </p:sp>
      <p:sp>
        <p:nvSpPr>
          <p:cNvPr id="4700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base">
              <a:spcBef>
                <a:spcPct val="0"/>
              </a:spcBef>
              <a:defRPr sz="1400">
                <a:effectLst/>
                <a:latin typeface="+mn-lt"/>
                <a:ea typeface="+mn-ea"/>
                <a:cs typeface="+mn-cs"/>
              </a:defRPr>
            </a:lvl1pPr>
          </a:lstStyle>
          <a:p>
            <a:pPr>
              <a:defRPr/>
            </a:pPr>
            <a:endParaRPr lang="en-US"/>
          </a:p>
        </p:txBody>
      </p:sp>
      <p:sp>
        <p:nvSpPr>
          <p:cNvPr id="4700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base">
              <a:spcBef>
                <a:spcPct val="0"/>
              </a:spcBef>
              <a:defRPr sz="1400" smtClean="0">
                <a:effectLst/>
                <a:latin typeface="Times New Roman" charset="0"/>
              </a:defRPr>
            </a:lvl1pPr>
          </a:lstStyle>
          <a:p>
            <a:pPr>
              <a:defRPr/>
            </a:pPr>
            <a:fld id="{B8EE762C-9736-0B4F-82A9-ADE6703ACEE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8" charset="0"/>
        </a:defRPr>
      </a:lvl6pPr>
      <a:lvl7pPr marL="914400" algn="ctr" rtl="0" fontAlgn="base">
        <a:spcBef>
          <a:spcPct val="0"/>
        </a:spcBef>
        <a:spcAft>
          <a:spcPct val="0"/>
        </a:spcAft>
        <a:defRPr sz="4400">
          <a:solidFill>
            <a:schemeClr val="tx2"/>
          </a:solidFill>
          <a:latin typeface="Times New Roman" pitchFamily="8" charset="0"/>
        </a:defRPr>
      </a:lvl7pPr>
      <a:lvl8pPr marL="1371600" algn="ctr" rtl="0" fontAlgn="base">
        <a:spcBef>
          <a:spcPct val="0"/>
        </a:spcBef>
        <a:spcAft>
          <a:spcPct val="0"/>
        </a:spcAft>
        <a:defRPr sz="4400">
          <a:solidFill>
            <a:schemeClr val="tx2"/>
          </a:solidFill>
          <a:latin typeface="Times New Roman" pitchFamily="8" charset="0"/>
        </a:defRPr>
      </a:lvl8pPr>
      <a:lvl9pPr marL="1828800" algn="ctr" rtl="0" fontAlgn="base">
        <a:spcBef>
          <a:spcPct val="0"/>
        </a:spcBef>
        <a:spcAft>
          <a:spcPct val="0"/>
        </a:spcAft>
        <a:defRPr sz="4400">
          <a:solidFill>
            <a:schemeClr val="tx2"/>
          </a:solidFill>
          <a:latin typeface="Times New Roman" pitchFamily="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08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base" hangingPunct="1">
              <a:spcBef>
                <a:spcPct val="0"/>
              </a:spcBef>
              <a:defRPr sz="1400">
                <a:effectLst/>
                <a:latin typeface="+mn-lt"/>
                <a:ea typeface="+mn-ea"/>
                <a:cs typeface="+mn-cs"/>
              </a:defRPr>
            </a:lvl1pPr>
          </a:lstStyle>
          <a:p>
            <a:pPr>
              <a:defRPr/>
            </a:pPr>
            <a:endParaRPr lang="en-US"/>
          </a:p>
        </p:txBody>
      </p:sp>
      <p:sp>
        <p:nvSpPr>
          <p:cNvPr id="4208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base" hangingPunct="1">
              <a:spcBef>
                <a:spcPct val="0"/>
              </a:spcBef>
              <a:defRPr sz="1400">
                <a:effectLst/>
                <a:latin typeface="+mn-lt"/>
                <a:ea typeface="+mn-ea"/>
                <a:cs typeface="+mn-cs"/>
              </a:defRPr>
            </a:lvl1pPr>
          </a:lstStyle>
          <a:p>
            <a:pPr>
              <a:defRPr/>
            </a:pPr>
            <a:endParaRPr lang="en-US"/>
          </a:p>
        </p:txBody>
      </p:sp>
      <p:sp>
        <p:nvSpPr>
          <p:cNvPr id="4208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base" hangingPunct="1">
              <a:spcBef>
                <a:spcPct val="0"/>
              </a:spcBef>
              <a:defRPr sz="1400" smtClean="0">
                <a:effectLst/>
                <a:latin typeface="Times New Roman" charset="0"/>
              </a:defRPr>
            </a:lvl1pPr>
          </a:lstStyle>
          <a:p>
            <a:pPr>
              <a:defRPr/>
            </a:pPr>
            <a:fld id="{1DF4CCC0-1E6A-BF48-B6CF-75A14BA4B46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Lst>
  <p:txStyles>
    <p:titleStyle>
      <a:lvl1pPr algn="ctr" rtl="0" eaLnBrk="0" fontAlgn="base" hangingPunct="0">
        <a:spcBef>
          <a:spcPct val="0"/>
        </a:spcBef>
        <a:spcAft>
          <a:spcPct val="0"/>
        </a:spcAft>
        <a:defRPr sz="4400" i="1">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i="1">
          <a:solidFill>
            <a:schemeClr val="tx2"/>
          </a:solidFill>
          <a:latin typeface="Times New Roman" pitchFamily="8" charset="0"/>
          <a:ea typeface="ＭＳ Ｐゴシック" charset="-128"/>
          <a:cs typeface="ＭＳ Ｐゴシック" charset="-128"/>
        </a:defRPr>
      </a:lvl2pPr>
      <a:lvl3pPr algn="ctr" rtl="0" eaLnBrk="0" fontAlgn="base" hangingPunct="0">
        <a:spcBef>
          <a:spcPct val="0"/>
        </a:spcBef>
        <a:spcAft>
          <a:spcPct val="0"/>
        </a:spcAft>
        <a:defRPr sz="4400" i="1">
          <a:solidFill>
            <a:schemeClr val="tx2"/>
          </a:solidFill>
          <a:latin typeface="Times New Roman" pitchFamily="8" charset="0"/>
          <a:ea typeface="ＭＳ Ｐゴシック" charset="-128"/>
          <a:cs typeface="ＭＳ Ｐゴシック" charset="-128"/>
        </a:defRPr>
      </a:lvl3pPr>
      <a:lvl4pPr algn="ctr" rtl="0" eaLnBrk="0" fontAlgn="base" hangingPunct="0">
        <a:spcBef>
          <a:spcPct val="0"/>
        </a:spcBef>
        <a:spcAft>
          <a:spcPct val="0"/>
        </a:spcAft>
        <a:defRPr sz="4400" i="1">
          <a:solidFill>
            <a:schemeClr val="tx2"/>
          </a:solidFill>
          <a:latin typeface="Times New Roman" pitchFamily="8" charset="0"/>
          <a:ea typeface="ＭＳ Ｐゴシック" charset="-128"/>
          <a:cs typeface="ＭＳ Ｐゴシック" charset="-128"/>
        </a:defRPr>
      </a:lvl4pPr>
      <a:lvl5pPr algn="ctr" rtl="0" eaLnBrk="0" fontAlgn="base" hangingPunct="0">
        <a:spcBef>
          <a:spcPct val="0"/>
        </a:spcBef>
        <a:spcAft>
          <a:spcPct val="0"/>
        </a:spcAft>
        <a:defRPr sz="4400" i="1">
          <a:solidFill>
            <a:schemeClr val="tx2"/>
          </a:solidFill>
          <a:latin typeface="Times New Roman" pitchFamily="8" charset="0"/>
          <a:ea typeface="ＭＳ Ｐゴシック" charset="-128"/>
          <a:cs typeface="ＭＳ Ｐゴシック" charset="-128"/>
        </a:defRPr>
      </a:lvl5pPr>
      <a:lvl6pPr marL="457200" algn="ctr" rtl="0" fontAlgn="base">
        <a:spcBef>
          <a:spcPct val="0"/>
        </a:spcBef>
        <a:spcAft>
          <a:spcPct val="0"/>
        </a:spcAft>
        <a:defRPr sz="4400" i="1">
          <a:solidFill>
            <a:schemeClr val="tx2"/>
          </a:solidFill>
          <a:latin typeface="Times New Roman" pitchFamily="8" charset="0"/>
        </a:defRPr>
      </a:lvl6pPr>
      <a:lvl7pPr marL="914400" algn="ctr" rtl="0" fontAlgn="base">
        <a:spcBef>
          <a:spcPct val="0"/>
        </a:spcBef>
        <a:spcAft>
          <a:spcPct val="0"/>
        </a:spcAft>
        <a:defRPr sz="4400" i="1">
          <a:solidFill>
            <a:schemeClr val="tx2"/>
          </a:solidFill>
          <a:latin typeface="Times New Roman" pitchFamily="8" charset="0"/>
        </a:defRPr>
      </a:lvl7pPr>
      <a:lvl8pPr marL="1371600" algn="ctr" rtl="0" fontAlgn="base">
        <a:spcBef>
          <a:spcPct val="0"/>
        </a:spcBef>
        <a:spcAft>
          <a:spcPct val="0"/>
        </a:spcAft>
        <a:defRPr sz="4400" i="1">
          <a:solidFill>
            <a:schemeClr val="tx2"/>
          </a:solidFill>
          <a:latin typeface="Times New Roman" pitchFamily="8" charset="0"/>
        </a:defRPr>
      </a:lvl8pPr>
      <a:lvl9pPr marL="1828800" algn="ctr" rtl="0" fontAlgn="base">
        <a:spcBef>
          <a:spcPct val="0"/>
        </a:spcBef>
        <a:spcAft>
          <a:spcPct val="0"/>
        </a:spcAft>
        <a:defRPr sz="4400" i="1">
          <a:solidFill>
            <a:schemeClr val="tx2"/>
          </a:solidFill>
          <a:latin typeface="Times New Roman" pitchFamily="8" charset="0"/>
        </a:defRPr>
      </a:lvl9pPr>
    </p:titleStyle>
    <p:bodyStyle>
      <a:lvl1pPr marL="342900" indent="-342900" algn="l" rtl="0" eaLnBrk="0" fontAlgn="base" hangingPunct="0">
        <a:spcBef>
          <a:spcPct val="20000"/>
        </a:spcBef>
        <a:spcAft>
          <a:spcPct val="0"/>
        </a:spcAft>
        <a:buClr>
          <a:schemeClr val="tx2"/>
        </a:buClr>
        <a:buSzPct val="65000"/>
        <a:buFont typeface="Wingdings" charset="0"/>
        <a:buChar char="v"/>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SzPct val="65000"/>
        <a:buChar char="•"/>
        <a:defRPr sz="2000">
          <a:solidFill>
            <a:schemeClr val="tx1"/>
          </a:solidFill>
          <a:latin typeface="+mn-lt"/>
          <a:ea typeface="ＭＳ Ｐゴシック" charset="-128"/>
        </a:defRPr>
      </a:lvl5pPr>
      <a:lvl6pPr marL="2514600" indent="-228600" algn="l" rtl="0" fontAlgn="base">
        <a:spcBef>
          <a:spcPct val="20000"/>
        </a:spcBef>
        <a:spcAft>
          <a:spcPct val="0"/>
        </a:spcAft>
        <a:buSzPct val="65000"/>
        <a:buChar char="•"/>
        <a:defRPr sz="2000">
          <a:solidFill>
            <a:schemeClr val="tx1"/>
          </a:solidFill>
          <a:latin typeface="+mn-lt"/>
        </a:defRPr>
      </a:lvl6pPr>
      <a:lvl7pPr marL="2971800" indent="-228600" algn="l" rtl="0" fontAlgn="base">
        <a:spcBef>
          <a:spcPct val="20000"/>
        </a:spcBef>
        <a:spcAft>
          <a:spcPct val="0"/>
        </a:spcAft>
        <a:buSzPct val="65000"/>
        <a:buChar char="•"/>
        <a:defRPr sz="2000">
          <a:solidFill>
            <a:schemeClr val="tx1"/>
          </a:solidFill>
          <a:latin typeface="+mn-lt"/>
        </a:defRPr>
      </a:lvl7pPr>
      <a:lvl8pPr marL="3429000" indent="-228600" algn="l" rtl="0" fontAlgn="base">
        <a:spcBef>
          <a:spcPct val="20000"/>
        </a:spcBef>
        <a:spcAft>
          <a:spcPct val="0"/>
        </a:spcAft>
        <a:buSzPct val="65000"/>
        <a:buChar char="•"/>
        <a:defRPr sz="2000">
          <a:solidFill>
            <a:schemeClr val="tx1"/>
          </a:solidFill>
          <a:latin typeface="+mn-lt"/>
        </a:defRPr>
      </a:lvl8pPr>
      <a:lvl9pPr marL="3886200" indent="-228600" algn="l" rtl="0" fontAlgn="base">
        <a:spcBef>
          <a:spcPct val="20000"/>
        </a:spcBef>
        <a:spcAft>
          <a:spcPct val="0"/>
        </a:spcAft>
        <a:buSzPct val="65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64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base" hangingPunct="1">
              <a:spcBef>
                <a:spcPct val="0"/>
              </a:spcBef>
              <a:defRPr sz="1400">
                <a:effectLst/>
                <a:latin typeface="+mn-lt"/>
                <a:ea typeface="+mn-ea"/>
                <a:cs typeface="+mn-cs"/>
              </a:defRPr>
            </a:lvl1pPr>
          </a:lstStyle>
          <a:p>
            <a:pPr>
              <a:defRPr/>
            </a:pPr>
            <a:endParaRPr lang="en-US"/>
          </a:p>
        </p:txBody>
      </p:sp>
      <p:sp>
        <p:nvSpPr>
          <p:cNvPr id="2764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base" hangingPunct="1">
              <a:spcBef>
                <a:spcPct val="0"/>
              </a:spcBef>
              <a:defRPr sz="1400">
                <a:effectLst/>
                <a:latin typeface="+mn-lt"/>
                <a:ea typeface="+mn-ea"/>
                <a:cs typeface="+mn-cs"/>
              </a:defRPr>
            </a:lvl1pPr>
          </a:lstStyle>
          <a:p>
            <a:pPr>
              <a:defRPr/>
            </a:pPr>
            <a:endParaRPr lang="en-US"/>
          </a:p>
        </p:txBody>
      </p:sp>
      <p:sp>
        <p:nvSpPr>
          <p:cNvPr id="2764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base" hangingPunct="1">
              <a:spcBef>
                <a:spcPct val="0"/>
              </a:spcBef>
              <a:defRPr sz="1400" smtClean="0">
                <a:effectLst/>
                <a:latin typeface="Times New Roman" charset="0"/>
              </a:defRPr>
            </a:lvl1pPr>
          </a:lstStyle>
          <a:p>
            <a:pPr>
              <a:defRPr/>
            </a:pPr>
            <a:fld id="{68BFFDCB-62DA-B24F-A892-4EC8E1CA08C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8" charset="0"/>
        </a:defRPr>
      </a:lvl6pPr>
      <a:lvl7pPr marL="914400" algn="ctr" rtl="0" fontAlgn="base">
        <a:spcBef>
          <a:spcPct val="0"/>
        </a:spcBef>
        <a:spcAft>
          <a:spcPct val="0"/>
        </a:spcAft>
        <a:defRPr sz="4400">
          <a:solidFill>
            <a:schemeClr val="tx2"/>
          </a:solidFill>
          <a:latin typeface="Times New Roman" pitchFamily="8" charset="0"/>
        </a:defRPr>
      </a:lvl7pPr>
      <a:lvl8pPr marL="1371600" algn="ctr" rtl="0" fontAlgn="base">
        <a:spcBef>
          <a:spcPct val="0"/>
        </a:spcBef>
        <a:spcAft>
          <a:spcPct val="0"/>
        </a:spcAft>
        <a:defRPr sz="4400">
          <a:solidFill>
            <a:schemeClr val="tx2"/>
          </a:solidFill>
          <a:latin typeface="Times New Roman" pitchFamily="8" charset="0"/>
        </a:defRPr>
      </a:lvl8pPr>
      <a:lvl9pPr marL="1828800" algn="ctr" rtl="0" fontAlgn="base">
        <a:spcBef>
          <a:spcPct val="0"/>
        </a:spcBef>
        <a:spcAft>
          <a:spcPct val="0"/>
        </a:spcAft>
        <a:defRPr sz="4400">
          <a:solidFill>
            <a:schemeClr val="tx2"/>
          </a:solidFill>
          <a:latin typeface="Times New Roman" pitchFamily="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0"/>
            <a:ext cx="9132888" cy="6845300"/>
            <a:chOff x="0" y="0"/>
            <a:chExt cx="5753" cy="4312"/>
          </a:xfrm>
        </p:grpSpPr>
        <p:sp>
          <p:nvSpPr>
            <p:cNvPr id="133123" name="Rectangle 3"/>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latin typeface="Garamond" pitchFamily="8" charset="0"/>
                <a:ea typeface="+mn-ea"/>
                <a:cs typeface="+mn-cs"/>
              </a:endParaRPr>
            </a:p>
          </p:txBody>
        </p:sp>
        <p:grpSp>
          <p:nvGrpSpPr>
            <p:cNvPr id="50182" name="Group 4"/>
            <p:cNvGrpSpPr>
              <a:grpSpLocks/>
            </p:cNvGrpSpPr>
            <p:nvPr/>
          </p:nvGrpSpPr>
          <p:grpSpPr bwMode="auto">
            <a:xfrm>
              <a:off x="246" y="204"/>
              <a:ext cx="5271" cy="3889"/>
              <a:chOff x="246" y="204"/>
              <a:chExt cx="5271" cy="3889"/>
            </a:xfrm>
          </p:grpSpPr>
          <p:sp>
            <p:nvSpPr>
              <p:cNvPr id="133125"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dist="197566" dir="2700000" algn="ctr" rotWithShape="0">
                  <a:srgbClr val="808080"/>
                </a:outerShdw>
              </a:effectLst>
            </p:spPr>
            <p:txBody>
              <a:bodyPr wrap="none" anchor="ctr"/>
              <a:lstStyle/>
              <a:p>
                <a:pPr>
                  <a:defRPr/>
                </a:pPr>
                <a:endParaRPr lang="en-US">
                  <a:latin typeface="Garamond" pitchFamily="8" charset="0"/>
                  <a:ea typeface="+mn-ea"/>
                  <a:cs typeface="+mn-cs"/>
                </a:endParaRPr>
              </a:p>
            </p:txBody>
          </p:sp>
          <p:sp>
            <p:nvSpPr>
              <p:cNvPr id="133126" name="Freeform 6"/>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latin typeface="Garamond" pitchFamily="8" charset="0"/>
                  <a:ea typeface="+mn-ea"/>
                  <a:cs typeface="+mn-cs"/>
                </a:endParaRPr>
              </a:p>
            </p:txBody>
          </p:sp>
          <p:sp>
            <p:nvSpPr>
              <p:cNvPr id="133127" name="Freeform 7"/>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latin typeface="Garamond" pitchFamily="8" charset="0"/>
                  <a:ea typeface="+mn-ea"/>
                  <a:cs typeface="+mn-cs"/>
                </a:endParaRPr>
              </a:p>
            </p:txBody>
          </p:sp>
          <p:sp>
            <p:nvSpPr>
              <p:cNvPr id="133128" name="Freeform 8"/>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a:latin typeface="Garamond" pitchFamily="8" charset="0"/>
                  <a:ea typeface="+mn-ea"/>
                  <a:cs typeface="+mn-cs"/>
                </a:endParaRPr>
              </a:p>
            </p:txBody>
          </p:sp>
          <p:sp>
            <p:nvSpPr>
              <p:cNvPr id="133129" name="Freeform 9"/>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a:latin typeface="Garamond" pitchFamily="8" charset="0"/>
                  <a:ea typeface="+mn-ea"/>
                  <a:cs typeface="+mn-cs"/>
                </a:endParaRPr>
              </a:p>
            </p:txBody>
          </p:sp>
          <p:sp>
            <p:nvSpPr>
              <p:cNvPr id="133130" name="Freeform 10"/>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defRPr/>
                </a:pPr>
                <a:endParaRPr lang="en-US">
                  <a:latin typeface="Garamond" pitchFamily="8" charset="0"/>
                  <a:ea typeface="+mn-ea"/>
                  <a:cs typeface="+mn-cs"/>
                </a:endParaRPr>
              </a:p>
            </p:txBody>
          </p:sp>
          <p:sp>
            <p:nvSpPr>
              <p:cNvPr id="133131" name="Freeform 11"/>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latin typeface="Garamond" pitchFamily="8" charset="0"/>
                  <a:ea typeface="+mn-ea"/>
                  <a:cs typeface="+mn-cs"/>
                </a:endParaRPr>
              </a:p>
            </p:txBody>
          </p:sp>
          <p:sp>
            <p:nvSpPr>
              <p:cNvPr id="133132" name="Freeform 12"/>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a:latin typeface="Garamond" pitchFamily="8" charset="0"/>
                  <a:ea typeface="+mn-ea"/>
                  <a:cs typeface="+mn-cs"/>
                </a:endParaRPr>
              </a:p>
            </p:txBody>
          </p:sp>
          <p:sp>
            <p:nvSpPr>
              <p:cNvPr id="133133" name="Freeform 13"/>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latin typeface="Garamond" pitchFamily="8" charset="0"/>
                  <a:ea typeface="+mn-ea"/>
                  <a:cs typeface="+mn-cs"/>
                </a:endParaRPr>
              </a:p>
            </p:txBody>
          </p:sp>
          <p:sp>
            <p:nvSpPr>
              <p:cNvPr id="133134" name="Freeform 14"/>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latin typeface="Garamond" pitchFamily="8" charset="0"/>
                  <a:ea typeface="+mn-ea"/>
                  <a:cs typeface="+mn-cs"/>
                </a:endParaRPr>
              </a:p>
            </p:txBody>
          </p:sp>
          <p:sp>
            <p:nvSpPr>
              <p:cNvPr id="133135" name="Freeform 15"/>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latin typeface="Garamond" pitchFamily="8" charset="0"/>
                  <a:ea typeface="+mn-ea"/>
                  <a:cs typeface="+mn-cs"/>
                </a:endParaRPr>
              </a:p>
            </p:txBody>
          </p:sp>
          <p:sp>
            <p:nvSpPr>
              <p:cNvPr id="133136" name="Freeform 16"/>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latin typeface="Garamond" pitchFamily="8" charset="0"/>
                  <a:ea typeface="+mn-ea"/>
                  <a:cs typeface="+mn-cs"/>
                </a:endParaRPr>
              </a:p>
            </p:txBody>
          </p:sp>
          <p:sp>
            <p:nvSpPr>
              <p:cNvPr id="133137" name="Freeform 17"/>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latin typeface="Garamond" pitchFamily="8" charset="0"/>
                  <a:ea typeface="+mn-ea"/>
                  <a:cs typeface="+mn-cs"/>
                </a:endParaRPr>
              </a:p>
            </p:txBody>
          </p:sp>
          <p:sp>
            <p:nvSpPr>
              <p:cNvPr id="133138" name="Freeform 18"/>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latin typeface="Garamond" pitchFamily="8" charset="0"/>
                  <a:ea typeface="+mn-ea"/>
                  <a:cs typeface="+mn-cs"/>
                </a:endParaRPr>
              </a:p>
            </p:txBody>
          </p:sp>
          <p:sp>
            <p:nvSpPr>
              <p:cNvPr id="133139" name="Freeform 19"/>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latin typeface="Garamond" pitchFamily="8" charset="0"/>
                  <a:ea typeface="+mn-ea"/>
                  <a:cs typeface="+mn-cs"/>
                </a:endParaRPr>
              </a:p>
            </p:txBody>
          </p:sp>
          <p:sp>
            <p:nvSpPr>
              <p:cNvPr id="133140" name="Freeform 20"/>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latin typeface="Garamond" pitchFamily="8" charset="0"/>
                  <a:ea typeface="+mn-ea"/>
                  <a:cs typeface="+mn-cs"/>
                </a:endParaRPr>
              </a:p>
            </p:txBody>
          </p:sp>
          <p:sp>
            <p:nvSpPr>
              <p:cNvPr id="133141" name="Freeform 21"/>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defRPr/>
                </a:pPr>
                <a:endParaRPr lang="en-US">
                  <a:latin typeface="Garamond" pitchFamily="8" charset="0"/>
                  <a:ea typeface="+mn-ea"/>
                  <a:cs typeface="+mn-cs"/>
                </a:endParaRPr>
              </a:p>
            </p:txBody>
          </p:sp>
          <p:sp>
            <p:nvSpPr>
              <p:cNvPr id="133142" name="Freeform 22"/>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defRPr/>
                </a:pPr>
                <a:endParaRPr lang="en-US">
                  <a:latin typeface="Garamond" pitchFamily="8" charset="0"/>
                  <a:ea typeface="+mn-ea"/>
                  <a:cs typeface="+mn-cs"/>
                </a:endParaRPr>
              </a:p>
            </p:txBody>
          </p:sp>
          <p:sp>
            <p:nvSpPr>
              <p:cNvPr id="133143" name="Freeform 23"/>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latin typeface="Garamond" pitchFamily="8" charset="0"/>
                  <a:ea typeface="+mn-ea"/>
                  <a:cs typeface="+mn-cs"/>
                </a:endParaRPr>
              </a:p>
            </p:txBody>
          </p:sp>
          <p:sp>
            <p:nvSpPr>
              <p:cNvPr id="133144" name="Freeform 24"/>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latin typeface="Garamond" pitchFamily="8" charset="0"/>
                  <a:ea typeface="+mn-ea"/>
                  <a:cs typeface="+mn-cs"/>
                </a:endParaRPr>
              </a:p>
            </p:txBody>
          </p:sp>
          <p:sp>
            <p:nvSpPr>
              <p:cNvPr id="133145" name="Freeform 25"/>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latin typeface="Garamond" pitchFamily="8" charset="0"/>
                  <a:ea typeface="+mn-ea"/>
                  <a:cs typeface="+mn-cs"/>
                </a:endParaRPr>
              </a:p>
            </p:txBody>
          </p:sp>
          <p:sp>
            <p:nvSpPr>
              <p:cNvPr id="133146" name="Freeform 26"/>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defRPr/>
                </a:pPr>
                <a:endParaRPr lang="en-US">
                  <a:latin typeface="Garamond" pitchFamily="8" charset="0"/>
                  <a:ea typeface="+mn-ea"/>
                  <a:cs typeface="+mn-cs"/>
                </a:endParaRPr>
              </a:p>
            </p:txBody>
          </p:sp>
          <p:sp>
            <p:nvSpPr>
              <p:cNvPr id="133147" name="Freeform 27"/>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a:latin typeface="Garamond" pitchFamily="8" charset="0"/>
                  <a:ea typeface="+mn-ea"/>
                  <a:cs typeface="+mn-cs"/>
                </a:endParaRPr>
              </a:p>
            </p:txBody>
          </p:sp>
        </p:grpSp>
        <p:grpSp>
          <p:nvGrpSpPr>
            <p:cNvPr id="50183" name="Group 28"/>
            <p:cNvGrpSpPr>
              <a:grpSpLocks/>
            </p:cNvGrpSpPr>
            <p:nvPr/>
          </p:nvGrpSpPr>
          <p:grpSpPr bwMode="auto">
            <a:xfrm>
              <a:off x="0" y="0"/>
              <a:ext cx="1246" cy="1232"/>
              <a:chOff x="0" y="0"/>
              <a:chExt cx="1246" cy="1232"/>
            </a:xfrm>
          </p:grpSpPr>
          <p:sp>
            <p:nvSpPr>
              <p:cNvPr id="133149" name="Rectangle 29"/>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latin typeface="Garamond" pitchFamily="8" charset="0"/>
                  <a:ea typeface="+mn-ea"/>
                  <a:cs typeface="+mn-cs"/>
                </a:endParaRPr>
              </a:p>
            </p:txBody>
          </p:sp>
          <p:sp>
            <p:nvSpPr>
              <p:cNvPr id="133150" name="Rectangle 30"/>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defRPr/>
                </a:pPr>
                <a:endParaRPr lang="en-US">
                  <a:latin typeface="Garamond" pitchFamily="8" charset="0"/>
                  <a:ea typeface="+mn-ea"/>
                  <a:cs typeface="+mn-cs"/>
                </a:endParaRPr>
              </a:p>
            </p:txBody>
          </p:sp>
          <p:sp>
            <p:nvSpPr>
              <p:cNvPr id="133151" name="Rectangle 31"/>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latin typeface="Garamond" pitchFamily="8" charset="0"/>
                  <a:ea typeface="+mn-ea"/>
                  <a:cs typeface="+mn-cs"/>
                </a:endParaRPr>
              </a:p>
            </p:txBody>
          </p:sp>
        </p:grpSp>
      </p:grpSp>
      <p:sp>
        <p:nvSpPr>
          <p:cNvPr id="50179" name="Text Box 32"/>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900" b="1">
                <a:solidFill>
                  <a:srgbClr val="FFFFFF"/>
                </a:solidFill>
                <a:effectLst/>
                <a:latin typeface="Arial" charset="0"/>
              </a:rPr>
              <a:t>©2003 TBBMI</a:t>
            </a:r>
          </a:p>
        </p:txBody>
      </p:sp>
      <p:sp>
        <p:nvSpPr>
          <p:cNvPr id="133153"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spAutoFit/>
          </a:bodyPr>
          <a:lstStyle/>
          <a:p>
            <a:pPr algn="ctr" fontAlgn="base">
              <a:spcBef>
                <a:spcPct val="0"/>
              </a:spcBef>
              <a:defRPr/>
            </a:pPr>
            <a:r>
              <a:rPr lang="en-US" sz="1000" b="1">
                <a:effectLst>
                  <a:outerShdw blurRad="38100" dist="38100" dir="2700000" algn="tl">
                    <a:srgbClr val="000000"/>
                  </a:outerShdw>
                </a:effectLst>
                <a:latin typeface="Comic Sans MS" charset="0"/>
              </a:rPr>
              <a:t>7.5.03c.</a:t>
            </a:r>
          </a:p>
        </p:txBody>
      </p:sp>
    </p:spTree>
  </p:cSld>
  <p:clrMap bg1="dk2" tx1="lt1" bg2="dk1" tx2="lt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8" charset="0"/>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8"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8"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8"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1202" name="Group 31"/>
          <p:cNvGrpSpPr>
            <a:grpSpLocks/>
          </p:cNvGrpSpPr>
          <p:nvPr/>
        </p:nvGrpSpPr>
        <p:grpSpPr bwMode="auto">
          <a:xfrm>
            <a:off x="0" y="0"/>
            <a:ext cx="9132888" cy="6845300"/>
            <a:chOff x="0" y="0"/>
            <a:chExt cx="5753" cy="4312"/>
          </a:xfrm>
        </p:grpSpPr>
        <p:sp>
          <p:nvSpPr>
            <p:cNvPr id="2" name="Rectangle 2"/>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grpSp>
          <p:nvGrpSpPr>
            <p:cNvPr id="51207" name="Group 26"/>
            <p:cNvGrpSpPr>
              <a:grpSpLocks/>
            </p:cNvGrpSpPr>
            <p:nvPr/>
          </p:nvGrpSpPr>
          <p:grpSpPr bwMode="auto">
            <a:xfrm>
              <a:off x="246" y="204"/>
              <a:ext cx="5271" cy="3889"/>
              <a:chOff x="246" y="204"/>
              <a:chExt cx="5271" cy="3889"/>
            </a:xfrm>
          </p:grpSpPr>
          <p:sp>
            <p:nvSpPr>
              <p:cNvPr id="1027"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1028" name="Freeform 4"/>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charset="0"/>
                  <a:ea typeface="+mn-ea"/>
                  <a:cs typeface="+mn-cs"/>
                </a:endParaRPr>
              </a:p>
            </p:txBody>
          </p:sp>
          <p:sp>
            <p:nvSpPr>
              <p:cNvPr id="1029" name="Freeform 5"/>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charset="0"/>
                  <a:ea typeface="+mn-ea"/>
                  <a:cs typeface="+mn-cs"/>
                </a:endParaRPr>
              </a:p>
            </p:txBody>
          </p:sp>
          <p:sp>
            <p:nvSpPr>
              <p:cNvPr id="1030" name="Freeform 6"/>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charset="0"/>
                  <a:ea typeface="+mn-ea"/>
                  <a:cs typeface="+mn-cs"/>
                </a:endParaRPr>
              </a:p>
            </p:txBody>
          </p:sp>
          <p:sp>
            <p:nvSpPr>
              <p:cNvPr id="3" name="Freeform 7"/>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charset="0"/>
                  <a:ea typeface="+mn-ea"/>
                  <a:cs typeface="+mn-cs"/>
                </a:endParaRPr>
              </a:p>
            </p:txBody>
          </p:sp>
          <p:sp>
            <p:nvSpPr>
              <p:cNvPr id="4" name="Freeform 8"/>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charset="0"/>
                  <a:ea typeface="+mn-ea"/>
                  <a:cs typeface="+mn-cs"/>
                </a:endParaRPr>
              </a:p>
            </p:txBody>
          </p:sp>
          <p:sp>
            <p:nvSpPr>
              <p:cNvPr id="1033" name="Freeform 9"/>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charset="0"/>
                  <a:ea typeface="+mn-ea"/>
                  <a:cs typeface="+mn-cs"/>
                </a:endParaRPr>
              </a:p>
            </p:txBody>
          </p:sp>
          <p:sp>
            <p:nvSpPr>
              <p:cNvPr id="1034" name="Freeform 10"/>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charset="0"/>
                  <a:ea typeface="+mn-ea"/>
                  <a:cs typeface="+mn-cs"/>
                </a:endParaRPr>
              </a:p>
            </p:txBody>
          </p:sp>
          <p:sp>
            <p:nvSpPr>
              <p:cNvPr id="1035" name="Freeform 11"/>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charset="0"/>
                  <a:ea typeface="+mn-ea"/>
                  <a:cs typeface="+mn-cs"/>
                </a:endParaRPr>
              </a:p>
            </p:txBody>
          </p:sp>
          <p:sp>
            <p:nvSpPr>
              <p:cNvPr id="1036" name="Freeform 12"/>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charset="0"/>
                  <a:ea typeface="+mn-ea"/>
                  <a:cs typeface="+mn-cs"/>
                </a:endParaRPr>
              </a:p>
            </p:txBody>
          </p:sp>
          <p:sp>
            <p:nvSpPr>
              <p:cNvPr id="1037" name="Freeform 13"/>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charset="0"/>
                  <a:ea typeface="+mn-ea"/>
                  <a:cs typeface="+mn-cs"/>
                </a:endParaRPr>
              </a:p>
            </p:txBody>
          </p:sp>
          <p:sp>
            <p:nvSpPr>
              <p:cNvPr id="1038" name="Freeform 14"/>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charset="0"/>
                  <a:ea typeface="+mn-ea"/>
                  <a:cs typeface="+mn-cs"/>
                </a:endParaRPr>
              </a:p>
            </p:txBody>
          </p:sp>
          <p:sp>
            <p:nvSpPr>
              <p:cNvPr id="1039" name="Freeform 15"/>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charset="0"/>
                  <a:ea typeface="+mn-ea"/>
                  <a:cs typeface="+mn-cs"/>
                </a:endParaRPr>
              </a:p>
            </p:txBody>
          </p:sp>
          <p:sp>
            <p:nvSpPr>
              <p:cNvPr id="1040" name="Freeform 16"/>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charset="0"/>
                  <a:ea typeface="+mn-ea"/>
                  <a:cs typeface="+mn-cs"/>
                </a:endParaRPr>
              </a:p>
            </p:txBody>
          </p:sp>
          <p:sp>
            <p:nvSpPr>
              <p:cNvPr id="1041" name="Freeform 17"/>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charset="0"/>
                  <a:ea typeface="+mn-ea"/>
                  <a:cs typeface="+mn-cs"/>
                </a:endParaRPr>
              </a:p>
            </p:txBody>
          </p:sp>
          <p:sp>
            <p:nvSpPr>
              <p:cNvPr id="1042" name="Freeform 18"/>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charset="0"/>
                  <a:ea typeface="+mn-ea"/>
                  <a:cs typeface="+mn-cs"/>
                </a:endParaRPr>
              </a:p>
            </p:txBody>
          </p:sp>
          <p:sp>
            <p:nvSpPr>
              <p:cNvPr id="1043" name="Freeform 19"/>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charset="0"/>
                  <a:ea typeface="+mn-ea"/>
                  <a:cs typeface="+mn-cs"/>
                </a:endParaRPr>
              </a:p>
            </p:txBody>
          </p:sp>
          <p:sp>
            <p:nvSpPr>
              <p:cNvPr id="1044" name="Freeform 20"/>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charset="0"/>
                  <a:ea typeface="+mn-ea"/>
                  <a:cs typeface="+mn-cs"/>
                </a:endParaRPr>
              </a:p>
            </p:txBody>
          </p:sp>
          <p:sp>
            <p:nvSpPr>
              <p:cNvPr id="1045" name="Freeform 21"/>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charset="0"/>
                  <a:ea typeface="+mn-ea"/>
                  <a:cs typeface="+mn-cs"/>
                </a:endParaRPr>
              </a:p>
            </p:txBody>
          </p:sp>
          <p:sp>
            <p:nvSpPr>
              <p:cNvPr id="1046" name="Freeform 22"/>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charset="0"/>
                  <a:ea typeface="+mn-ea"/>
                  <a:cs typeface="+mn-cs"/>
                </a:endParaRPr>
              </a:p>
            </p:txBody>
          </p:sp>
          <p:sp>
            <p:nvSpPr>
              <p:cNvPr id="1047" name="Freeform 23"/>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charset="0"/>
                  <a:ea typeface="+mn-ea"/>
                  <a:cs typeface="+mn-cs"/>
                </a:endParaRPr>
              </a:p>
            </p:txBody>
          </p:sp>
          <p:sp>
            <p:nvSpPr>
              <p:cNvPr id="1048" name="Freeform 24"/>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charset="0"/>
                  <a:ea typeface="+mn-ea"/>
                  <a:cs typeface="+mn-cs"/>
                </a:endParaRPr>
              </a:p>
            </p:txBody>
          </p:sp>
          <p:sp>
            <p:nvSpPr>
              <p:cNvPr id="1049" name="Freeform 25"/>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charset="0"/>
                  <a:ea typeface="+mn-ea"/>
                  <a:cs typeface="+mn-cs"/>
                </a:endParaRPr>
              </a:p>
            </p:txBody>
          </p:sp>
        </p:grpSp>
        <p:grpSp>
          <p:nvGrpSpPr>
            <p:cNvPr id="51208" name="Group 30"/>
            <p:cNvGrpSpPr>
              <a:grpSpLocks/>
            </p:cNvGrpSpPr>
            <p:nvPr/>
          </p:nvGrpSpPr>
          <p:grpSpPr bwMode="auto">
            <a:xfrm>
              <a:off x="0" y="0"/>
              <a:ext cx="1246" cy="1232"/>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1052" name="Rectangle 28"/>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grpSp>
      </p:grpSp>
      <p:sp>
        <p:nvSpPr>
          <p:cNvPr id="51203" name="Text Box 39"/>
          <p:cNvSpPr txBox="1">
            <a:spLocks noChangeArrowheads="1"/>
          </p:cNvSpPr>
          <p:nvPr/>
        </p:nvSpPr>
        <p:spPr bwMode="auto">
          <a:xfrm>
            <a:off x="8364538" y="6486525"/>
            <a:ext cx="1841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endParaRPr lang="en-US" sz="1400" b="1">
              <a:solidFill>
                <a:srgbClr val="FFFFFF"/>
              </a:solidFill>
              <a:effectLst/>
              <a:latin typeface="Arial" charset="0"/>
            </a:endParaRPr>
          </a:p>
        </p:txBody>
      </p:sp>
      <p:sp>
        <p:nvSpPr>
          <p:cNvPr id="51204" name="Text Box 41"/>
          <p:cNvSpPr txBox="1">
            <a:spLocks noChangeArrowheads="1"/>
          </p:cNvSpPr>
          <p:nvPr userDrawn="1"/>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900" b="1">
                <a:solidFill>
                  <a:srgbClr val="FFFFFF"/>
                </a:solidFill>
                <a:effectLst/>
                <a:latin typeface="Arial" charset="0"/>
              </a:rPr>
              <a:t>©2003 TBBMI</a:t>
            </a:r>
          </a:p>
        </p:txBody>
      </p:sp>
      <p:sp>
        <p:nvSpPr>
          <p:cNvPr id="1066" name="Rectangle 42"/>
          <p:cNvSpPr>
            <a:spLocks noChangeArrowheads="1"/>
          </p:cNvSpPr>
          <p:nvPr userDrawn="1"/>
        </p:nvSpPr>
        <p:spPr bwMode="auto">
          <a:xfrm>
            <a:off x="7543800" y="6515100"/>
            <a:ext cx="736600" cy="268288"/>
          </a:xfrm>
          <a:prstGeom prst="rect">
            <a:avLst/>
          </a:prstGeom>
          <a:noFill/>
          <a:ln w="12700">
            <a:noFill/>
            <a:miter lim="800000"/>
            <a:headEnd/>
            <a:tailEnd/>
          </a:ln>
          <a:effectLst/>
        </p:spPr>
        <p:txBody>
          <a:bodyPr wrap="none" anchor="ctr">
            <a:spAutoFit/>
          </a:bodyPr>
          <a:lstStyle/>
          <a:p>
            <a:pPr algn="ctr" fontAlgn="base">
              <a:spcBef>
                <a:spcPct val="0"/>
              </a:spcBef>
              <a:defRPr/>
            </a:pPr>
            <a:r>
              <a:rPr lang="en-US" sz="1000" b="1">
                <a:solidFill>
                  <a:srgbClr val="FFFFFF"/>
                </a:solidFill>
                <a:effectLst>
                  <a:outerShdw blurRad="38100" dist="38100" dir="2700000" algn="tl">
                    <a:srgbClr val="000000"/>
                  </a:outerShdw>
                </a:effectLst>
                <a:latin typeface="Comic Sans MS" charset="0"/>
              </a:rPr>
              <a:t>7.5.03b.</a:t>
            </a:r>
          </a:p>
        </p:txBody>
      </p:sp>
    </p:spTree>
  </p:cSld>
  <p:clrMap bg1="dk2" tx1="lt1" bg2="dk1" tx2="lt2" accent1="accent1" accent2="accent2" accent3="accent3" accent4="accent4" accent5="accent5" accent6="accent6" hlink="hlink" folHlink="folHlink"/>
  <p:sldLayoutIdLst>
    <p:sldLayoutId id="2147483940" r:id="rId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2114" name="Rectangle 2"/>
          <p:cNvSpPr>
            <a:spLocks noGrp="1" noChangeArrowheads="1"/>
          </p:cNvSpPr>
          <p:nvPr>
            <p:ph type="title"/>
          </p:nvPr>
        </p:nvSpPr>
        <p:spPr bwMode="auto">
          <a:xfrm>
            <a:off x="38100" y="60960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2115" name="Rectangle 3"/>
          <p:cNvSpPr>
            <a:spLocks noGrp="1" noChangeArrowheads="1"/>
          </p:cNvSpPr>
          <p:nvPr>
            <p:ph type="body" idx="1"/>
          </p:nvPr>
        </p:nvSpPr>
        <p:spPr bwMode="auto">
          <a:xfrm>
            <a:off x="38100" y="1981200"/>
            <a:ext cx="9070975"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59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mn-ea"/>
                <a:cs typeface="+mn-cs"/>
              </a:defRPr>
            </a:lvl1pPr>
          </a:lstStyle>
          <a:p>
            <a:pPr fontAlgn="base">
              <a:spcBef>
                <a:spcPct val="0"/>
              </a:spcBef>
              <a:defRPr/>
            </a:pPr>
            <a:endParaRPr lang="en-US">
              <a:effectLst/>
            </a:endParaRPr>
          </a:p>
        </p:txBody>
      </p:sp>
      <p:sp>
        <p:nvSpPr>
          <p:cNvPr id="4259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mn-ea"/>
                <a:cs typeface="+mn-cs"/>
              </a:defRPr>
            </a:lvl1pPr>
          </a:lstStyle>
          <a:p>
            <a:pPr fontAlgn="base">
              <a:spcBef>
                <a:spcPct val="0"/>
              </a:spcBef>
              <a:defRPr/>
            </a:pPr>
            <a:endParaRPr lang="en-US">
              <a:effectLst/>
            </a:endParaRPr>
          </a:p>
        </p:txBody>
      </p:sp>
      <p:sp>
        <p:nvSpPr>
          <p:cNvPr id="4259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fontAlgn="base">
              <a:spcBef>
                <a:spcPct val="0"/>
              </a:spcBef>
              <a:defRPr/>
            </a:pPr>
            <a:fld id="{4BDAEAEC-9514-8348-98E3-9F58B798E1A6}" type="slidenum">
              <a:rPr lang="en-US">
                <a:effectLst/>
              </a:rPr>
              <a:pPr fontAlgn="base">
                <a:spcBef>
                  <a:spcPct val="0"/>
                </a:spcBef>
                <a:defRPr/>
              </a:pPr>
              <a:t>‹#›</a:t>
            </a:fld>
            <a:endParaRPr lang="en-US">
              <a:effectLst/>
            </a:endParaRPr>
          </a:p>
        </p:txBody>
      </p:sp>
    </p:spTree>
    <p:extLst>
      <p:ext uri="{BB962C8B-B14F-4D97-AF65-F5344CB8AC3E}">
        <p14:creationId xmlns:p14="http://schemas.microsoft.com/office/powerpoint/2010/main" val="3437041477"/>
      </p:ext>
    </p:extLst>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6.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6.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5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6.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56.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56.xml"/><Relationship Id="rId1" Type="http://schemas.openxmlformats.org/officeDocument/2006/relationships/tags" Target="../tags/tag1.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56.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6.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56.xml"/><Relationship Id="rId1" Type="http://schemas.openxmlformats.org/officeDocument/2006/relationships/tags" Target="../tags/tag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hyperlink" Target="http://images.google.com.sg/imgres?imgurl=www.angelfire.com/il2/HebrewIsraelites/AncientEgyptianFamily.JPG&amp;imgrefurl=http://www.angelfire.com/il2/HebrewIsraelites/colorofHebrews2.html&amp;h=657&amp;w=590&amp;prev=/images?q=ancient+israel&amp;start=20&amp;svnum=10&amp;hl=en&amp;lr=&amp;ie=UTF-8&amp;oe=UTF-8&amp;sa=N"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56.xml"/><Relationship Id="rId4" Type="http://schemas.openxmlformats.org/officeDocument/2006/relationships/image" Target="../media/image20.wmf"/></Relationships>
</file>

<file path=ppt/slides/_rels/slide21.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notesSlide" Target="../notesSlides/notesSlide12.xml"/><Relationship Id="rId1" Type="http://schemas.openxmlformats.org/officeDocument/2006/relationships/slideLayout" Target="../slideLayouts/slideLayout56.xml"/></Relationships>
</file>

<file path=ppt/slides/_rels/slide22.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notesSlide" Target="../notesSlides/notesSlide13.xml"/><Relationship Id="rId1" Type="http://schemas.openxmlformats.org/officeDocument/2006/relationships/slideLayout" Target="../slideLayouts/slideLayout5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6.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6.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6.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6.xml"/><Relationship Id="rId5" Type="http://schemas.openxmlformats.org/officeDocument/2006/relationships/image" Target="../media/image27.pn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56.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3.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tags" Target="../tags/tag5.xml"/><Relationship Id="rId7" Type="http://schemas.openxmlformats.org/officeDocument/2006/relationships/image" Target="../media/image31.jpe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30.png"/><Relationship Id="rId5" Type="http://schemas.openxmlformats.org/officeDocument/2006/relationships/notesSlide" Target="../notesSlides/notesSlide16.xml"/><Relationship Id="rId4" Type="http://schemas.openxmlformats.org/officeDocument/2006/relationships/slideLayout" Target="../slideLayouts/slideLayout51.xml"/><Relationship Id="rId9" Type="http://schemas.openxmlformats.org/officeDocument/2006/relationships/image" Target="../media/image33.wmf"/></Relationships>
</file>

<file path=ppt/slides/_rels/slide34.xml.rels><?xml version="1.0" encoding="UTF-8" standalone="yes"?>
<Relationships xmlns="http://schemas.openxmlformats.org/package/2006/relationships"><Relationship Id="rId8" Type="http://schemas.openxmlformats.org/officeDocument/2006/relationships/image" Target="../media/image37.wmf"/><Relationship Id="rId3" Type="http://schemas.openxmlformats.org/officeDocument/2006/relationships/slideLayout" Target="../slideLayouts/slideLayout2.xml"/><Relationship Id="rId7" Type="http://schemas.openxmlformats.org/officeDocument/2006/relationships/image" Target="../media/image36.jpeg"/><Relationship Id="rId2" Type="http://schemas.openxmlformats.org/officeDocument/2006/relationships/audio" Target="file:///C:\Program%20Files\Microsoft%20Office\Media\CntCD1\Sounds\DEDICA01.mid" TargetMode="External"/><Relationship Id="rId1" Type="http://schemas.microsoft.com/office/2007/relationships/media" Target="file:///C:\Program%20Files\Microsoft%20Office\Media\CntCD1\Sounds\DEDICA01.mid" TargetMode="Externa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notesSlide" Target="../notesSlides/notesSlide17.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51.xml"/><Relationship Id="rId5" Type="http://schemas.openxmlformats.org/officeDocument/2006/relationships/image" Target="../media/image42.png"/><Relationship Id="rId4" Type="http://schemas.openxmlformats.org/officeDocument/2006/relationships/image" Target="../media/image41.jpeg"/></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44.jpeg"/><Relationship Id="rId2" Type="http://schemas.openxmlformats.org/officeDocument/2006/relationships/slideLayout" Target="../slideLayouts/slideLayout24.xml"/><Relationship Id="rId1" Type="http://schemas.openxmlformats.org/officeDocument/2006/relationships/vmlDrawing" Target="../drawings/vmlDrawing1.vml"/><Relationship Id="rId6" Type="http://schemas.openxmlformats.org/officeDocument/2006/relationships/slide" Target="slide3.xml"/><Relationship Id="rId5" Type="http://schemas.openxmlformats.org/officeDocument/2006/relationships/image" Target="../media/image43.png"/><Relationship Id="rId4" Type="http://schemas.openxmlformats.org/officeDocument/2006/relationships/oleObject" Target="../embeddings/oleObject1.bin"/></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5.xml"/><Relationship Id="rId1" Type="http://schemas.openxmlformats.org/officeDocument/2006/relationships/slideLayout" Target="../slideLayouts/slideLayout24.xml"/><Relationship Id="rId4" Type="http://schemas.openxmlformats.org/officeDocument/2006/relationships/image" Target="../media/image46.jpeg"/></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8.xml"/><Relationship Id="rId1" Type="http://schemas.openxmlformats.org/officeDocument/2006/relationships/slideLayout" Target="../slideLayouts/slideLayout23.xml"/><Relationship Id="rId4" Type="http://schemas.openxmlformats.org/officeDocument/2006/relationships/image" Target="../media/image50.jpeg"/></Relationships>
</file>

<file path=ppt/slides/_rels/slide4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4.xml"/><Relationship Id="rId1" Type="http://schemas.openxmlformats.org/officeDocument/2006/relationships/slideLayout" Target="../slideLayouts/slideLayout23.xml"/><Relationship Id="rId4" Type="http://schemas.openxmlformats.org/officeDocument/2006/relationships/image" Target="../media/image57.jpeg"/></Relationships>
</file>

<file path=ppt/slides/_rels/slide5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5.xml"/><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7.xml"/><Relationship Id="rId1" Type="http://schemas.openxmlformats.org/officeDocument/2006/relationships/slideLayout" Target="../slideLayouts/slideLayout24.xml"/><Relationship Id="rId4" Type="http://schemas.openxmlformats.org/officeDocument/2006/relationships/image" Target="../media/image60.jpeg"/></Relationships>
</file>

<file path=ppt/slides/_rels/slide5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9.xml"/><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1.xml"/><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2.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6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3.xml"/><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4.xml"/><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5.xml"/><Relationship Id="rId1" Type="http://schemas.openxmlformats.org/officeDocument/2006/relationships/slideLayout" Target="../slideLayouts/slideLayout23.xml"/><Relationship Id="rId5" Type="http://schemas.openxmlformats.org/officeDocument/2006/relationships/image" Target="../media/image69.png"/><Relationship Id="rId4" Type="http://schemas.openxmlformats.org/officeDocument/2006/relationships/image" Target="../media/image68.jpeg"/></Relationships>
</file>

<file path=ppt/slides/_rels/slide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hyperlink" Target="http://images.google.com.sg/imgres?imgurl=www.angelfire.com/il2/HebrewIsraelites/AncientEgyptianFamily.JPG&amp;imgrefurl=http://www.angelfire.com/il2/HebrewIsraelites/colorofHebrews2.html&amp;h=657&amp;w=590&amp;prev=/images?q=ancient+israel&amp;start=20&amp;svnum=10&amp;hl=en&amp;lr=&amp;ie=UTF-8&amp;oe=UTF-8&amp;sa=N"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hyperlink" Target="http://images.google.com.sg/imgres?imgurl=www.angelfire.com/il2/HebrewIsraelites/AncientEgyptianFamily.JPG&amp;imgrefurl=http://www.angelfire.com/il2/HebrewIsraelites/colorofHebrews2.html&amp;h=657&amp;w=590&amp;prev=/images?q=ancient+israel&amp;start=20&amp;svnum=10&amp;hl=en&amp;lr=&amp;ie=UTF-8&amp;oe=UTF-8&amp;sa=N" TargetMode="Externa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0.xml"/><Relationship Id="rId1" Type="http://schemas.openxmlformats.org/officeDocument/2006/relationships/slideLayout" Target="../slideLayouts/slideLayout57.xml"/><Relationship Id="rId4" Type="http://schemas.openxmlformats.org/officeDocument/2006/relationships/image" Target="../media/image7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56.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5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3" name="Rectangle 3"/>
          <p:cNvSpPr>
            <a:spLocks noChangeArrowheads="1"/>
          </p:cNvSpPr>
          <p:nvPr/>
        </p:nvSpPr>
        <p:spPr bwMode="auto">
          <a:xfrm>
            <a:off x="5029200" y="1524000"/>
            <a:ext cx="762000" cy="685800"/>
          </a:xfrm>
          <a:prstGeom prst="rect">
            <a:avLst/>
          </a:prstGeom>
          <a:noFill/>
          <a:ln w="38100">
            <a:solidFill>
              <a:srgbClr val="FF0000"/>
            </a:solidFill>
            <a:miter lim="800000"/>
            <a:headEnd/>
            <a:tailEnd/>
          </a:ln>
          <a:effectLst/>
        </p:spPr>
        <p:txBody>
          <a:bodyPr wrap="none" anchor="ctr"/>
          <a:lstStyle/>
          <a:p>
            <a:pPr>
              <a:defRPr/>
            </a:pPr>
            <a:endParaRPr lang="en-US">
              <a:latin typeface="Garamond" pitchFamily="8" charset="0"/>
              <a:ea typeface="+mn-ea"/>
              <a:cs typeface="+mn-cs"/>
            </a:endParaRPr>
          </a:p>
        </p:txBody>
      </p:sp>
      <p:sp>
        <p:nvSpPr>
          <p:cNvPr id="5124" name="Rectangle 4"/>
          <p:cNvSpPr>
            <a:spLocks noGrp="1" noRot="1" noChangeArrowheads="1"/>
          </p:cNvSpPr>
          <p:nvPr>
            <p:ph type="title" idx="4294967295"/>
          </p:nvPr>
        </p:nvSpPr>
        <p:spPr>
          <a:xfrm>
            <a:off x="457200" y="274638"/>
            <a:ext cx="4343400" cy="563562"/>
          </a:xfrm>
          <a:solidFill>
            <a:srgbClr val="800080"/>
          </a:solidFill>
          <a:ln>
            <a:solidFill>
              <a:schemeClr val="bg2"/>
            </a:solidFill>
          </a:ln>
        </p:spPr>
        <p:txBody>
          <a:bodyPr/>
          <a:lstStyle/>
          <a:p>
            <a:pPr eaLnBrk="1" hangingPunct="1">
              <a:defRPr/>
            </a:pPr>
            <a:r>
              <a:rPr lang="en-US" sz="3600">
                <a:latin typeface="Arial" charset="0"/>
                <a:ea typeface="ＭＳ Ｐゴシック" charset="0"/>
                <a:cs typeface="Arial" charset="0"/>
              </a:rPr>
              <a:t>Thế giới ngày nay</a:t>
            </a:r>
          </a:p>
        </p:txBody>
      </p:sp>
      <p:sp>
        <p:nvSpPr>
          <p:cNvPr id="6" name="Text Box 5"/>
          <p:cNvSpPr txBox="1">
            <a:spLocks noChangeArrowheads="1"/>
          </p:cNvSpPr>
          <p:nvPr/>
        </p:nvSpPr>
        <p:spPr bwMode="auto">
          <a:xfrm>
            <a:off x="-25658" y="6514451"/>
            <a:ext cx="9169658" cy="338554"/>
          </a:xfrm>
          <a:prstGeom prst="rect">
            <a:avLst/>
          </a:prstGeom>
          <a:solidFill>
            <a:srgbClr val="000000"/>
          </a:solidFill>
          <a:ln w="9525">
            <a:noFill/>
            <a:miter lim="800000"/>
            <a:headEnd/>
            <a:tailEnd/>
          </a:ln>
          <a:effec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err="1">
                <a:ln>
                  <a:noFill/>
                </a:ln>
                <a:solidFill>
                  <a:srgbClr val="FFFFFF"/>
                </a:solidFill>
                <a:effectLst/>
                <a:uLnTx/>
                <a:uFillTx/>
                <a:latin typeface="Arial" charset="0"/>
                <a:ea typeface="ＭＳ Ｐゴシック" charset="0"/>
                <a:cs typeface="Arial" charset="0"/>
              </a:rPr>
              <a:t>Tiến</a:t>
            </a:r>
            <a:r>
              <a:rPr kumimoji="0" lang="en-US" sz="1600" b="1" i="0" u="none" strike="noStrike" kern="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1600" b="1" i="0" u="none" strike="noStrike" kern="0" cap="none" spc="0" normalizeH="0" baseline="0" noProof="0" dirty="0" err="1">
                <a:ln>
                  <a:noFill/>
                </a:ln>
                <a:solidFill>
                  <a:srgbClr val="FFFFFF"/>
                </a:solidFill>
                <a:effectLst/>
                <a:uLnTx/>
                <a:uFillTx/>
                <a:latin typeface="Arial" charset="0"/>
                <a:ea typeface="ＭＳ Ｐゴシック" charset="0"/>
                <a:cs typeface="Arial" charset="0"/>
              </a:rPr>
              <a:t>sĩ</a:t>
            </a:r>
            <a:r>
              <a:rPr kumimoji="0" lang="en-US" sz="1600" b="1" i="0" u="none" strike="noStrike" kern="0" cap="none" spc="0" normalizeH="0" baseline="0" noProof="0" dirty="0">
                <a:ln>
                  <a:noFill/>
                </a:ln>
                <a:solidFill>
                  <a:srgbClr val="FFFFFF"/>
                </a:solidFill>
                <a:effectLst/>
                <a:uLnTx/>
                <a:uFillTx/>
                <a:latin typeface="Arial" charset="0"/>
                <a:ea typeface="ＭＳ Ｐゴシック" charset="0"/>
                <a:cs typeface="Arial" charset="0"/>
              </a:rPr>
              <a:t> Rick Griffith • </a:t>
            </a:r>
            <a:r>
              <a:rPr kumimoji="0" lang="en-US" sz="1600" b="1" i="0" u="none" strike="noStrike" kern="0" cap="none" spc="0" normalizeH="0" baseline="0" noProof="0" dirty="0" err="1">
                <a:ln>
                  <a:noFill/>
                </a:ln>
                <a:solidFill>
                  <a:srgbClr val="FFFFFF"/>
                </a:solidFill>
                <a:effectLst/>
                <a:uLnTx/>
                <a:uFillTx/>
                <a:latin typeface="Arial" charset="0"/>
                <a:ea typeface="ＭＳ Ｐゴシック" charset="0"/>
                <a:cs typeface="Arial" charset="0"/>
              </a:rPr>
              <a:t>Trường</a:t>
            </a:r>
            <a:r>
              <a:rPr kumimoji="0" lang="en-US" sz="1600" b="1" i="0" u="none" strike="noStrike" kern="0" cap="none" spc="0" normalizeH="0" baseline="0" noProof="0" dirty="0">
                <a:ln>
                  <a:noFill/>
                </a:ln>
                <a:solidFill>
                  <a:srgbClr val="FFFFFF"/>
                </a:solidFill>
                <a:effectLst/>
                <a:uLnTx/>
                <a:uFillTx/>
                <a:latin typeface="Arial" charset="0"/>
                <a:ea typeface="ＭＳ Ｐゴシック" charset="0"/>
                <a:cs typeface="Arial" charset="0"/>
              </a:rPr>
              <a:t> Kinh </a:t>
            </a:r>
            <a:r>
              <a:rPr kumimoji="0" lang="en-US" sz="1600" b="1" i="0" u="none" strike="noStrike" kern="0" cap="none" spc="0" normalizeH="0" baseline="0" noProof="0" dirty="0" err="1">
                <a:ln>
                  <a:noFill/>
                </a:ln>
                <a:solidFill>
                  <a:srgbClr val="FFFFFF"/>
                </a:solidFill>
                <a:effectLst/>
                <a:uLnTx/>
                <a:uFillTx/>
                <a:latin typeface="Arial" charset="0"/>
                <a:ea typeface="ＭＳ Ｐゴシック" charset="0"/>
                <a:cs typeface="Arial" charset="0"/>
              </a:rPr>
              <a:t>Thánh</a:t>
            </a:r>
            <a:r>
              <a:rPr kumimoji="0" lang="en-US" sz="1600" b="1" i="0" u="none" strike="noStrike" kern="0" cap="none" spc="0" normalizeH="0" baseline="0" noProof="0" dirty="0">
                <a:ln>
                  <a:noFill/>
                </a:ln>
                <a:solidFill>
                  <a:srgbClr val="FFFFFF"/>
                </a:solidFill>
                <a:effectLst/>
                <a:uLnTx/>
                <a:uFillTx/>
                <a:latin typeface="Arial" charset="0"/>
                <a:ea typeface="ＭＳ Ｐゴシック" charset="0"/>
                <a:cs typeface="Arial" charset="0"/>
              </a:rPr>
              <a:t> Singapore • BibleStudyDownloads.org</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grpId="0" nodeType="afterEffect">
                                  <p:stCondLst>
                                    <p:cond delay="0"/>
                                  </p:stCondLst>
                                  <p:childTnLst>
                                    <p:set>
                                      <p:cBhvr>
                                        <p:cTn id="6" dur="1" fill="hold">
                                          <p:stCondLst>
                                            <p:cond delay="0"/>
                                          </p:stCondLst>
                                        </p:cTn>
                                        <p:tgtEl>
                                          <p:spTgt spid="5123"/>
                                        </p:tgtEl>
                                        <p:attrNameLst>
                                          <p:attrName>style.visibility</p:attrName>
                                        </p:attrNameLst>
                                      </p:cBhvr>
                                      <p:to>
                                        <p:strVal val="visible"/>
                                      </p:to>
                                    </p:set>
                                    <p:anim calcmode="lin" valueType="num">
                                      <p:cBhvr>
                                        <p:cTn id="7" dur="5000" fill="hold"/>
                                        <p:tgtEl>
                                          <p:spTgt spid="5123"/>
                                        </p:tgtEl>
                                        <p:attrNameLst>
                                          <p:attrName>ppt_w</p:attrName>
                                        </p:attrNameLst>
                                      </p:cBhvr>
                                      <p:tavLst>
                                        <p:tav tm="0" fmla="#ppt_w*sin(2.5*pi*$)">
                                          <p:val>
                                            <p:fltVal val="0"/>
                                          </p:val>
                                        </p:tav>
                                        <p:tav tm="100000">
                                          <p:val>
                                            <p:fltVal val="1"/>
                                          </p:val>
                                        </p:tav>
                                      </p:tavLst>
                                    </p:anim>
                                    <p:anim calcmode="lin" valueType="num">
                                      <p:cBhvr>
                                        <p:cTn id="8" dur="5000" fill="hold"/>
                                        <p:tgtEl>
                                          <p:spTgt spid="512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826" name="Rectangle 50"/>
          <p:cNvSpPr>
            <a:spLocks noChangeArrowheads="1"/>
          </p:cNvSpPr>
          <p:nvPr/>
        </p:nvSpPr>
        <p:spPr bwMode="auto">
          <a:xfrm>
            <a:off x="16002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03778"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charset="0"/>
              <a:ea typeface="+mn-ea"/>
              <a:cs typeface="+mn-cs"/>
            </a:endParaRPr>
          </a:p>
        </p:txBody>
      </p:sp>
      <p:sp>
        <p:nvSpPr>
          <p:cNvPr id="203779" name="Rectangle 3"/>
          <p:cNvSpPr>
            <a:spLocks noChangeArrowheads="1"/>
          </p:cNvSpPr>
          <p:nvPr/>
        </p:nvSpPr>
        <p:spPr bwMode="auto">
          <a:xfrm>
            <a:off x="441325" y="166688"/>
            <a:ext cx="968375" cy="1373187"/>
          </a:xfrm>
          <a:prstGeom prst="rect">
            <a:avLst/>
          </a:prstGeom>
          <a:noFill/>
          <a:ln w="12700">
            <a:noFill/>
            <a:miter lim="800000"/>
            <a:headEnd/>
            <a:tailEnd/>
          </a:ln>
          <a:effectLst>
            <a:outerShdw dist="107763"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03780"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03781"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charset="0"/>
              <a:ea typeface="+mn-ea"/>
              <a:cs typeface="+mn-cs"/>
            </a:endParaRPr>
          </a:p>
        </p:txBody>
      </p:sp>
      <p:sp>
        <p:nvSpPr>
          <p:cNvPr id="203782"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charset="0"/>
              <a:ea typeface="+mn-ea"/>
              <a:cs typeface="+mn-cs"/>
            </a:endParaRPr>
          </a:p>
        </p:txBody>
      </p:sp>
      <p:sp>
        <p:nvSpPr>
          <p:cNvPr id="70663" name="Rectangle 7"/>
          <p:cNvSpPr>
            <a:spLocks noChangeArrowheads="1"/>
          </p:cNvSpPr>
          <p:nvPr/>
        </p:nvSpPr>
        <p:spPr bwMode="auto">
          <a:xfrm>
            <a:off x="4630738" y="2649538"/>
            <a:ext cx="1520825" cy="458787"/>
          </a:xfrm>
          <a:prstGeom prst="rect">
            <a:avLst/>
          </a:prstGeom>
          <a:noFill/>
          <a:ln>
            <a:noFill/>
          </a:ln>
          <a:effectLst>
            <a:outerShdw dist="107763" dir="2700000" algn="ctr" rotWithShape="0">
              <a:schemeClr val="bg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fontAlgn="base"/>
            <a:r>
              <a:rPr lang="en-US" sz="2400" b="1">
                <a:solidFill>
                  <a:srgbClr val="CECECE"/>
                </a:solidFill>
                <a:effectLst/>
                <a:latin typeface="Times" charset="0"/>
              </a:rPr>
              <a:t>S.Ơ</a:t>
            </a:r>
          </a:p>
        </p:txBody>
      </p:sp>
      <p:sp>
        <p:nvSpPr>
          <p:cNvPr id="203784"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charset="0"/>
              <a:ea typeface="+mn-ea"/>
              <a:cs typeface="+mn-cs"/>
            </a:endParaRPr>
          </a:p>
        </p:txBody>
      </p:sp>
      <p:sp>
        <p:nvSpPr>
          <p:cNvPr id="203785" name="Rectangle 9"/>
          <p:cNvSpPr>
            <a:spLocks noChangeArrowheads="1"/>
          </p:cNvSpPr>
          <p:nvPr/>
        </p:nvSpPr>
        <p:spPr bwMode="auto">
          <a:xfrm>
            <a:off x="7259638" y="5259388"/>
            <a:ext cx="1311275" cy="458787"/>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fontAlgn="base">
              <a:defRPr/>
            </a:pPr>
            <a:r>
              <a:rPr lang="en-US" sz="2400" b="1" dirty="0">
                <a:solidFill>
                  <a:srgbClr val="CECECE"/>
                </a:solidFill>
                <a:effectLst/>
                <a:latin typeface="Times" charset="0"/>
                <a:ea typeface="+mn-ea"/>
                <a:cs typeface="+mn-cs"/>
              </a:rPr>
              <a:t>VBT</a:t>
            </a:r>
          </a:p>
        </p:txBody>
      </p:sp>
      <p:sp>
        <p:nvSpPr>
          <p:cNvPr id="203786"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charset="0"/>
              <a:ea typeface="+mn-ea"/>
              <a:cs typeface="+mn-cs"/>
            </a:endParaRPr>
          </a:p>
        </p:txBody>
      </p:sp>
      <p:sp>
        <p:nvSpPr>
          <p:cNvPr id="203787"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charset="0"/>
              <a:ea typeface="+mn-ea"/>
              <a:cs typeface="+mn-cs"/>
            </a:endParaRPr>
          </a:p>
        </p:txBody>
      </p:sp>
      <p:sp>
        <p:nvSpPr>
          <p:cNvPr id="203788"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charset="0"/>
              <a:ea typeface="+mn-ea"/>
              <a:cs typeface="+mn-cs"/>
            </a:endParaRPr>
          </a:p>
        </p:txBody>
      </p:sp>
      <p:sp>
        <p:nvSpPr>
          <p:cNvPr id="203789" name="Rectangle 13"/>
          <p:cNvSpPr>
            <a:spLocks noChangeArrowheads="1"/>
          </p:cNvSpPr>
          <p:nvPr/>
        </p:nvSpPr>
        <p:spPr bwMode="auto">
          <a:xfrm>
            <a:off x="3449638" y="2382838"/>
            <a:ext cx="1273175" cy="4540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fontAlgn="base">
              <a:defRPr/>
            </a:pPr>
            <a:r>
              <a:rPr lang="en-US" sz="2400" b="1">
                <a:solidFill>
                  <a:srgbClr val="CECECE"/>
                </a:solidFill>
                <a:effectLst/>
                <a:latin typeface="Times" charset="0"/>
                <a:ea typeface="+mn-ea"/>
                <a:cs typeface="+mn-cs"/>
              </a:rPr>
              <a:t>SG</a:t>
            </a:r>
          </a:p>
        </p:txBody>
      </p:sp>
      <p:sp>
        <p:nvSpPr>
          <p:cNvPr id="70670" name="Rectangle 14"/>
          <p:cNvSpPr>
            <a:spLocks noChangeArrowheads="1"/>
          </p:cNvSpPr>
          <p:nvPr/>
        </p:nvSpPr>
        <p:spPr bwMode="auto">
          <a:xfrm>
            <a:off x="2516188" y="5640388"/>
            <a:ext cx="701675" cy="454025"/>
          </a:xfrm>
          <a:prstGeom prst="rect">
            <a:avLst/>
          </a:prstGeom>
          <a:noFill/>
          <a:ln>
            <a:noFill/>
          </a:ln>
          <a:effectLst>
            <a:outerShdw dist="107763" dir="2700000" algn="ctr" rotWithShape="0">
              <a:schemeClr val="bg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fontAlgn="base"/>
            <a:r>
              <a:rPr lang="en-US" sz="2400" b="1">
                <a:solidFill>
                  <a:srgbClr val="CECECE"/>
                </a:solidFill>
                <a:effectLst/>
                <a:latin typeface="Times" charset="0"/>
              </a:rPr>
              <a:t>BĐ</a:t>
            </a:r>
          </a:p>
        </p:txBody>
      </p:sp>
      <p:sp>
        <p:nvSpPr>
          <p:cNvPr id="203791" name="Rectangle 15"/>
          <p:cNvSpPr>
            <a:spLocks noChangeArrowheads="1"/>
          </p:cNvSpPr>
          <p:nvPr/>
        </p:nvSpPr>
        <p:spPr bwMode="auto">
          <a:xfrm>
            <a:off x="2020888" y="992188"/>
            <a:ext cx="1063625" cy="458787"/>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fontAlgn="base">
              <a:defRPr/>
            </a:pPr>
            <a:r>
              <a:rPr lang="en-US" sz="2400" b="1" dirty="0">
                <a:solidFill>
                  <a:srgbClr val="CECECE"/>
                </a:solidFill>
                <a:effectLst/>
                <a:latin typeface="Times" charset="0"/>
                <a:ea typeface="+mn-ea"/>
                <a:cs typeface="+mn-cs"/>
              </a:rPr>
              <a:t>ĐTH</a:t>
            </a:r>
          </a:p>
        </p:txBody>
      </p:sp>
      <p:sp>
        <p:nvSpPr>
          <p:cNvPr id="203792"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03793"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03794"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03796" name="Rectangle 20"/>
          <p:cNvSpPr>
            <a:spLocks noChangeArrowheads="1"/>
          </p:cNvSpPr>
          <p:nvPr/>
        </p:nvSpPr>
        <p:spPr bwMode="auto">
          <a:xfrm>
            <a:off x="2613025" y="3613150"/>
            <a:ext cx="1730375" cy="458788"/>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fontAlgn="base">
              <a:defRPr/>
            </a:pPr>
            <a:r>
              <a:rPr lang="en-US" sz="2400" b="1" dirty="0">
                <a:solidFill>
                  <a:srgbClr val="CECECE"/>
                </a:solidFill>
                <a:effectLst/>
                <a:latin typeface="Times" charset="0"/>
                <a:ea typeface="+mn-ea"/>
                <a:cs typeface="+mn-cs"/>
              </a:rPr>
              <a:t>BC</a:t>
            </a:r>
          </a:p>
        </p:txBody>
      </p:sp>
      <p:sp>
        <p:nvSpPr>
          <p:cNvPr id="203797" name="Line 21"/>
          <p:cNvSpPr>
            <a:spLocks noChangeShapeType="1"/>
          </p:cNvSpPr>
          <p:nvPr/>
        </p:nvSpPr>
        <p:spPr bwMode="auto">
          <a:xfrm>
            <a:off x="4114800" y="1600200"/>
            <a:ext cx="1693863" cy="0"/>
          </a:xfrm>
          <a:prstGeom prst="line">
            <a:avLst/>
          </a:prstGeom>
          <a:noFill/>
          <a:ln w="25400">
            <a:noFill/>
            <a:round/>
            <a:headEnd/>
            <a:tailEnd/>
          </a:ln>
          <a:effectLst>
            <a:outerShdw dist="107763"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03799" name="Rectangle 23"/>
          <p:cNvSpPr>
            <a:spLocks noChangeArrowheads="1"/>
          </p:cNvSpPr>
          <p:nvPr/>
        </p:nvSpPr>
        <p:spPr bwMode="auto">
          <a:xfrm>
            <a:off x="4081463" y="1125538"/>
            <a:ext cx="812800" cy="519112"/>
          </a:xfrm>
          <a:prstGeom prst="rect">
            <a:avLst/>
          </a:prstGeom>
          <a:noFill/>
          <a:ln w="12700">
            <a:noFill/>
            <a:miter lim="800000"/>
            <a:headEnd/>
            <a:tailEnd/>
          </a:ln>
          <a:effectLst>
            <a:outerShdw dist="107763"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03800" name="Rectangle 24"/>
          <p:cNvSpPr>
            <a:spLocks noChangeArrowheads="1"/>
          </p:cNvSpPr>
          <p:nvPr/>
        </p:nvSpPr>
        <p:spPr bwMode="auto">
          <a:xfrm>
            <a:off x="6896100" y="4395788"/>
            <a:ext cx="835025" cy="698500"/>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fontAlgn="base">
              <a:defRPr/>
            </a:pPr>
            <a:r>
              <a:rPr lang="en-US" sz="4000" b="1">
                <a:solidFill>
                  <a:srgbClr val="EEFF4B"/>
                </a:solidFill>
                <a:effectLst/>
                <a:latin typeface="Times" charset="0"/>
                <a:ea typeface="+mn-ea"/>
                <a:cs typeface="+mn-cs"/>
              </a:rPr>
              <a:t>U</a:t>
            </a:r>
          </a:p>
        </p:txBody>
      </p:sp>
      <p:sp>
        <p:nvSpPr>
          <p:cNvPr id="203801" name="Rectangle 25"/>
          <p:cNvSpPr>
            <a:spLocks noChangeArrowheads="1"/>
          </p:cNvSpPr>
          <p:nvPr/>
        </p:nvSpPr>
        <p:spPr bwMode="auto">
          <a:xfrm>
            <a:off x="5830888" y="2884488"/>
            <a:ext cx="835025" cy="698500"/>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fontAlgn="base">
              <a:defRPr/>
            </a:pPr>
            <a:r>
              <a:rPr lang="en-US" sz="4000" b="1">
                <a:solidFill>
                  <a:srgbClr val="EEFF4B"/>
                </a:solidFill>
                <a:effectLst/>
                <a:latin typeface="Times" charset="0"/>
                <a:ea typeface="+mn-ea"/>
                <a:cs typeface="+mn-cs"/>
              </a:rPr>
              <a:t>B</a:t>
            </a:r>
          </a:p>
        </p:txBody>
      </p:sp>
      <p:sp>
        <p:nvSpPr>
          <p:cNvPr id="203802" name="Oval 26"/>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03803" name="Rectangle 27"/>
          <p:cNvSpPr>
            <a:spLocks noChangeArrowheads="1"/>
          </p:cNvSpPr>
          <p:nvPr/>
        </p:nvSpPr>
        <p:spPr bwMode="auto">
          <a:xfrm>
            <a:off x="5487988" y="1811338"/>
            <a:ext cx="835025" cy="4540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fontAlgn="base">
              <a:defRPr/>
            </a:pPr>
            <a:r>
              <a:rPr lang="en-US" sz="2400" b="1">
                <a:solidFill>
                  <a:srgbClr val="CECECE"/>
                </a:solidFill>
                <a:effectLst/>
                <a:latin typeface="Times" charset="0"/>
                <a:ea typeface="+mn-ea"/>
                <a:cs typeface="+mn-cs"/>
              </a:rPr>
              <a:t>H</a:t>
            </a:r>
          </a:p>
        </p:txBody>
      </p:sp>
      <p:sp>
        <p:nvSpPr>
          <p:cNvPr id="203804" name="Oval 28"/>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03805" name="Rectangle 29"/>
          <p:cNvSpPr>
            <a:spLocks noChangeArrowheads="1"/>
          </p:cNvSpPr>
          <p:nvPr/>
        </p:nvSpPr>
        <p:spPr bwMode="auto">
          <a:xfrm>
            <a:off x="7088188" y="1525588"/>
            <a:ext cx="1292225" cy="4540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fontAlgn="base">
              <a:defRPr/>
            </a:pPr>
            <a:r>
              <a:rPr lang="en-US" sz="2400" b="1">
                <a:solidFill>
                  <a:srgbClr val="CECECE"/>
                </a:solidFill>
                <a:effectLst/>
                <a:latin typeface="Times" charset="0"/>
                <a:ea typeface="+mn-ea"/>
                <a:cs typeface="+mn-cs"/>
              </a:rPr>
              <a:t>N(A)</a:t>
            </a:r>
          </a:p>
        </p:txBody>
      </p:sp>
      <p:sp>
        <p:nvSpPr>
          <p:cNvPr id="203806" name="Oval 30"/>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03807" name="Oval 31"/>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03808" name="Rectangle 32"/>
          <p:cNvSpPr>
            <a:spLocks noChangeArrowheads="1"/>
          </p:cNvSpPr>
          <p:nvPr/>
        </p:nvSpPr>
        <p:spPr bwMode="auto">
          <a:xfrm>
            <a:off x="3065463" y="2568575"/>
            <a:ext cx="438150" cy="515938"/>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ctr" fontAlgn="base">
              <a:defRPr/>
            </a:pPr>
            <a:r>
              <a:rPr lang="en-US" sz="2800" b="1">
                <a:solidFill>
                  <a:srgbClr val="FFFFFF"/>
                </a:solidFill>
                <a:effectLst/>
                <a:latin typeface="Times" charset="0"/>
                <a:ea typeface="+mn-ea"/>
                <a:cs typeface="+mn-cs"/>
              </a:rPr>
              <a:t>C</a:t>
            </a:r>
          </a:p>
        </p:txBody>
      </p:sp>
      <p:sp>
        <p:nvSpPr>
          <p:cNvPr id="203809" name="Oval 33"/>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03810" name="Rectangle 34"/>
          <p:cNvSpPr>
            <a:spLocks noChangeArrowheads="1"/>
          </p:cNvSpPr>
          <p:nvPr/>
        </p:nvSpPr>
        <p:spPr bwMode="auto">
          <a:xfrm>
            <a:off x="2727325" y="3078163"/>
            <a:ext cx="422275" cy="458787"/>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ctr" fontAlgn="base">
              <a:defRPr/>
            </a:pPr>
            <a:r>
              <a:rPr lang="en-US" sz="2400" b="1" dirty="0">
                <a:solidFill>
                  <a:srgbClr val="CECECE"/>
                </a:solidFill>
                <a:effectLst/>
                <a:latin typeface="Times" charset="0"/>
                <a:ea typeface="+mn-ea"/>
                <a:cs typeface="+mn-cs"/>
              </a:rPr>
              <a:t>G</a:t>
            </a:r>
          </a:p>
        </p:txBody>
      </p:sp>
      <p:sp>
        <p:nvSpPr>
          <p:cNvPr id="203811" name="Oval 35"/>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03812" name="Oval 36"/>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03813" name="Rectangle 37"/>
          <p:cNvSpPr>
            <a:spLocks noChangeArrowheads="1"/>
          </p:cNvSpPr>
          <p:nvPr/>
        </p:nvSpPr>
        <p:spPr bwMode="auto">
          <a:xfrm>
            <a:off x="3067050" y="4451350"/>
            <a:ext cx="628650" cy="458788"/>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ctr" fontAlgn="base">
              <a:defRPr/>
            </a:pPr>
            <a:r>
              <a:rPr lang="en-US" sz="2400" b="1" dirty="0">
                <a:solidFill>
                  <a:srgbClr val="CECECE"/>
                </a:solidFill>
                <a:effectLst/>
                <a:latin typeface="Times" charset="0"/>
                <a:ea typeface="+mn-ea"/>
                <a:cs typeface="+mn-cs"/>
              </a:rPr>
              <a:t>CB</a:t>
            </a:r>
          </a:p>
        </p:txBody>
      </p:sp>
      <p:sp>
        <p:nvSpPr>
          <p:cNvPr id="203814" name="Oval 38"/>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03815" name="Rectangle 39"/>
          <p:cNvSpPr>
            <a:spLocks noChangeArrowheads="1"/>
          </p:cNvSpPr>
          <p:nvPr/>
        </p:nvSpPr>
        <p:spPr bwMode="auto">
          <a:xfrm>
            <a:off x="3179763" y="5164138"/>
            <a:ext cx="611187" cy="458787"/>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ctr" fontAlgn="base">
              <a:defRPr/>
            </a:pPr>
            <a:r>
              <a:rPr lang="en-US" sz="2400" b="1" dirty="0">
                <a:solidFill>
                  <a:srgbClr val="CECECE"/>
                </a:solidFill>
                <a:effectLst/>
                <a:latin typeface="Times" charset="0"/>
                <a:ea typeface="+mn-ea"/>
                <a:cs typeface="+mn-cs"/>
              </a:rPr>
              <a:t>NS</a:t>
            </a:r>
          </a:p>
        </p:txBody>
      </p:sp>
      <p:sp>
        <p:nvSpPr>
          <p:cNvPr id="203816" name="Oval 40"/>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03817" name="Rectangle 41"/>
          <p:cNvSpPr>
            <a:spLocks noChangeArrowheads="1"/>
          </p:cNvSpPr>
          <p:nvPr/>
        </p:nvSpPr>
        <p:spPr bwMode="auto">
          <a:xfrm>
            <a:off x="1809750" y="4081463"/>
            <a:ext cx="384175" cy="454025"/>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ctr" fontAlgn="base">
              <a:defRPr/>
            </a:pPr>
            <a:r>
              <a:rPr lang="en-US" sz="2400" b="1">
                <a:solidFill>
                  <a:srgbClr val="CECECE"/>
                </a:solidFill>
                <a:effectLst/>
                <a:latin typeface="Times" charset="0"/>
                <a:ea typeface="+mn-ea"/>
                <a:cs typeface="+mn-cs"/>
              </a:rPr>
              <a:t>E</a:t>
            </a:r>
          </a:p>
        </p:txBody>
      </p:sp>
      <p:sp>
        <p:nvSpPr>
          <p:cNvPr id="203818" name="Rectangle 42"/>
          <p:cNvSpPr>
            <a:spLocks noChangeArrowheads="1"/>
          </p:cNvSpPr>
          <p:nvPr/>
        </p:nvSpPr>
        <p:spPr bwMode="auto">
          <a:xfrm>
            <a:off x="3751263" y="3078163"/>
            <a:ext cx="628650" cy="458787"/>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ctr" fontAlgn="base">
              <a:defRPr/>
            </a:pPr>
            <a:r>
              <a:rPr lang="en-US" sz="2400" b="1" dirty="0">
                <a:solidFill>
                  <a:srgbClr val="CECECE"/>
                </a:solidFill>
                <a:effectLst/>
                <a:latin typeface="Times" charset="0"/>
                <a:ea typeface="+mn-ea"/>
                <a:cs typeface="+mn-cs"/>
              </a:rPr>
              <a:t>NN</a:t>
            </a:r>
          </a:p>
        </p:txBody>
      </p:sp>
      <p:sp>
        <p:nvSpPr>
          <p:cNvPr id="203831" name="AutoShape 55"/>
          <p:cNvSpPr>
            <a:spLocks noChangeArrowheads="1"/>
          </p:cNvSpPr>
          <p:nvPr/>
        </p:nvSpPr>
        <p:spPr bwMode="auto">
          <a:xfrm rot="7507952">
            <a:off x="7353300" y="2895600"/>
            <a:ext cx="1219200" cy="1143000"/>
          </a:xfrm>
          <a:custGeom>
            <a:avLst/>
            <a:gdLst>
              <a:gd name="T0" fmla="*/ 914400 w 21600"/>
              <a:gd name="T1" fmla="*/ 0 h 21600"/>
              <a:gd name="T2" fmla="*/ 0 w 21600"/>
              <a:gd name="T3" fmla="*/ 571500 h 21600"/>
              <a:gd name="T4" fmla="*/ 914400 w 21600"/>
              <a:gd name="T5" fmla="*/ 1143000 h 21600"/>
              <a:gd name="T6" fmla="*/ 1219200 w 21600"/>
              <a:gd name="T7" fmla="*/ 5715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blurRad="63500" dist="89803"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0698" name="Text Box 74"/>
          <p:cNvSpPr txBox="1">
            <a:spLocks noChangeArrowheads="1"/>
          </p:cNvSpPr>
          <p:nvPr/>
        </p:nvSpPr>
        <p:spPr bwMode="auto">
          <a:xfrm>
            <a:off x="533400" y="6483350"/>
            <a:ext cx="1993900" cy="374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endParaRPr lang="en-US" sz="1600">
              <a:solidFill>
                <a:srgbClr val="FFFFFF"/>
              </a:solidFill>
              <a:effectLst/>
              <a:latin typeface="Comic Sans MS" charset="0"/>
            </a:endParaRPr>
          </a:p>
        </p:txBody>
      </p:sp>
      <p:sp>
        <p:nvSpPr>
          <p:cNvPr id="203851" name="Text Box 75"/>
          <p:cNvSpPr txBox="1">
            <a:spLocks noChangeArrowheads="1"/>
          </p:cNvSpPr>
          <p:nvPr/>
        </p:nvSpPr>
        <p:spPr bwMode="auto">
          <a:xfrm>
            <a:off x="1790700" y="0"/>
            <a:ext cx="1662113" cy="304800"/>
          </a:xfrm>
          <a:prstGeom prst="rect">
            <a:avLst/>
          </a:prstGeom>
          <a:noFill/>
          <a:ln w="12700">
            <a:noFill/>
            <a:miter lim="800000"/>
            <a:headEnd/>
            <a:tailEnd/>
          </a:ln>
          <a:effectLst>
            <a:outerShdw dist="71842" dir="2700000" algn="ctr" rotWithShape="0">
              <a:schemeClr val="bg2"/>
            </a:outerShdw>
          </a:effectLst>
        </p:spPr>
        <p:txBody>
          <a:bodyPr>
            <a:spAutoFit/>
          </a:bodyPr>
          <a:lstStyle/>
          <a:p>
            <a:pPr fontAlgn="base">
              <a:defRPr/>
            </a:pPr>
            <a:r>
              <a:rPr lang="en-US" sz="1200" b="1">
                <a:solidFill>
                  <a:srgbClr val="FFFFFF"/>
                </a:solidFill>
                <a:effectLst/>
                <a:latin typeface="Comic Sans MS" charset="0"/>
                <a:ea typeface="+mn-ea"/>
                <a:cs typeface="+mn-cs"/>
              </a:rPr>
              <a:t>Sáng 12:4</a:t>
            </a:r>
          </a:p>
        </p:txBody>
      </p:sp>
      <p:pic>
        <p:nvPicPr>
          <p:cNvPr id="70700" name="Picture 76" descr="pht zigg pict  copy                                            0000926EMacintosh HD                   ABA78158:"/>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281363" y="4598988"/>
            <a:ext cx="3189287" cy="1739900"/>
          </a:xfrm>
          <a:prstGeom prst="rect">
            <a:avLst/>
          </a:prstGeom>
          <a:noFill/>
          <a:ln w="76200">
            <a:solidFill>
              <a:schemeClr val="accent2"/>
            </a:solidFill>
            <a:miter lim="800000"/>
            <a:headEnd/>
            <a:tailEnd/>
          </a:ln>
          <a:effectLst>
            <a:outerShdw dist="89803" dir="2700000" algn="ctr" rotWithShape="0">
              <a:schemeClr val="bg2"/>
            </a:outerShdw>
          </a:effectLst>
          <a:extLst>
            <a:ext uri="{909E8E84-426E-40dd-AFC4-6F175D3DCCD1}">
              <a14:hiddenFill xmlns="" xmlns:a14="http://schemas.microsoft.com/office/drawing/2010/main">
                <a:solidFill>
                  <a:srgbClr val="FFFFFF"/>
                </a:solidFill>
              </a14:hiddenFill>
            </a:ext>
          </a:extLst>
        </p:spPr>
      </p:pic>
      <p:sp>
        <p:nvSpPr>
          <p:cNvPr id="203798"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03819" name="Freeform 43"/>
          <p:cNvSpPr>
            <a:spLocks/>
          </p:cNvSpPr>
          <p:nvPr/>
        </p:nvSpPr>
        <p:spPr bwMode="auto">
          <a:xfrm>
            <a:off x="5816600" y="3136900"/>
            <a:ext cx="939800" cy="1422400"/>
          </a:xfrm>
          <a:custGeom>
            <a:avLst/>
            <a:gdLst>
              <a:gd name="T0" fmla="*/ 592 w 592"/>
              <a:gd name="T1" fmla="*/ 896 h 896"/>
              <a:gd name="T2" fmla="*/ 328 w 592"/>
              <a:gd name="T3" fmla="*/ 760 h 896"/>
              <a:gd name="T4" fmla="*/ 192 w 592"/>
              <a:gd name="T5" fmla="*/ 576 h 896"/>
              <a:gd name="T6" fmla="*/ 40 w 592"/>
              <a:gd name="T7" fmla="*/ 160 h 896"/>
              <a:gd name="T8" fmla="*/ 24 w 592"/>
              <a:gd name="T9" fmla="*/ 80 h 896"/>
              <a:gd name="T10" fmla="*/ 0 w 592"/>
              <a:gd name="T11" fmla="*/ 0 h 896"/>
              <a:gd name="T12" fmla="*/ 0 60000 65536"/>
              <a:gd name="T13" fmla="*/ 0 60000 65536"/>
              <a:gd name="T14" fmla="*/ 0 60000 65536"/>
              <a:gd name="T15" fmla="*/ 0 60000 65536"/>
              <a:gd name="T16" fmla="*/ 0 60000 65536"/>
              <a:gd name="T17" fmla="*/ 0 60000 65536"/>
              <a:gd name="T18" fmla="*/ 0 w 592"/>
              <a:gd name="T19" fmla="*/ 0 h 896"/>
              <a:gd name="T20" fmla="*/ 592 w 592"/>
              <a:gd name="T21" fmla="*/ 896 h 896"/>
            </a:gdLst>
            <a:ahLst/>
            <a:cxnLst>
              <a:cxn ang="T12">
                <a:pos x="T0" y="T1"/>
              </a:cxn>
              <a:cxn ang="T13">
                <a:pos x="T2" y="T3"/>
              </a:cxn>
              <a:cxn ang="T14">
                <a:pos x="T4" y="T5"/>
              </a:cxn>
              <a:cxn ang="T15">
                <a:pos x="T6" y="T7"/>
              </a:cxn>
              <a:cxn ang="T16">
                <a:pos x="T8" y="T9"/>
              </a:cxn>
              <a:cxn ang="T17">
                <a:pos x="T10" y="T11"/>
              </a:cxn>
            </a:cxnLst>
            <a:rect l="T18" t="T19" r="T20" b="T21"/>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FFFA35"/>
            </a:solidFill>
            <a:prstDash val="solid"/>
            <a:round/>
            <a:headEnd type="none" w="med" len="med"/>
            <a:tailEnd type="none" w="med" len="med"/>
          </a:ln>
          <a:effectLst>
            <a:outerShdw blurRad="63500" dist="35921"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03830" name="Oval 54"/>
          <p:cNvSpPr>
            <a:spLocks noChangeArrowheads="1"/>
          </p:cNvSpPr>
          <p:nvPr/>
        </p:nvSpPr>
        <p:spPr bwMode="auto">
          <a:xfrm>
            <a:off x="6515100" y="4114800"/>
            <a:ext cx="1066800" cy="990600"/>
          </a:xfrm>
          <a:prstGeom prst="ellipse">
            <a:avLst/>
          </a:prstGeom>
          <a:noFill/>
          <a:ln w="57150">
            <a:solidFill>
              <a:srgbClr val="D83104"/>
            </a:solidFill>
            <a:round/>
            <a:headEnd/>
            <a:tailEnd/>
          </a:ln>
          <a:effectLst>
            <a:outerShdw dist="109250" dir="2132261"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03836" name="WordArt 60"/>
          <p:cNvSpPr>
            <a:spLocks noChangeArrowheads="1" noChangeShapeType="1" noTextEdit="1"/>
          </p:cNvSpPr>
          <p:nvPr/>
        </p:nvSpPr>
        <p:spPr bwMode="auto">
          <a:xfrm>
            <a:off x="1173163" y="955675"/>
            <a:ext cx="7178675" cy="4408488"/>
          </a:xfrm>
          <a:prstGeom prst="rect">
            <a:avLst/>
          </a:prstGeom>
        </p:spPr>
        <p:txBody>
          <a:bodyPr wrap="none" fromWordArt="1">
            <a:prstTxWarp prst="textSlantUp">
              <a:avLst>
                <a:gd name="adj" fmla="val 32056"/>
              </a:avLst>
            </a:prstTxWarp>
          </a:bodyPr>
          <a:lstStyle/>
          <a:p>
            <a:pPr algn="ctr"/>
            <a:r>
              <a:rPr lang="en-US" sz="32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HỌ ĐÃ  RA ĐI </a:t>
            </a:r>
          </a:p>
          <a:p>
            <a:pPr algn="ctr"/>
            <a:r>
              <a:rPr lang="en-US" sz="32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TRONG</a:t>
            </a:r>
          </a:p>
          <a:p>
            <a:pPr algn="ctr"/>
            <a:r>
              <a:rPr lang="en-US" sz="32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ĐỨC TIN</a:t>
            </a:r>
          </a:p>
        </p:txBody>
      </p:sp>
      <p:sp>
        <p:nvSpPr>
          <p:cNvPr id="203853" name="Freeform 77"/>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charset="0"/>
              <a:ea typeface="+mn-ea"/>
              <a:cs typeface="+mn-cs"/>
            </a:endParaRPr>
          </a:p>
        </p:txBody>
      </p:sp>
      <p:sp>
        <p:nvSpPr>
          <p:cNvPr id="203854" name="AutoShape 78"/>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03855" name="Rectangle 79"/>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03856" name="AutoShape 80"/>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03857" name="Line 81"/>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03858" name="Line 82"/>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03859" name="Rectangle 83"/>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0712" name="Rectangle 84"/>
          <p:cNvSpPr>
            <a:spLocks noChangeArrowheads="1"/>
          </p:cNvSpPr>
          <p:nvPr/>
        </p:nvSpPr>
        <p:spPr bwMode="auto">
          <a:xfrm>
            <a:off x="8070850" y="3654425"/>
            <a:ext cx="971550"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fontAlgn="base">
              <a:spcBef>
                <a:spcPct val="0"/>
              </a:spcBef>
            </a:pPr>
            <a:r>
              <a:rPr lang="en-US" sz="900" b="1">
                <a:solidFill>
                  <a:srgbClr val="000000"/>
                </a:solidFill>
                <a:effectLst/>
                <a:latin typeface="Helvetica" charset="0"/>
              </a:rPr>
              <a:t>SỰ KÊU GỌI</a:t>
            </a:r>
          </a:p>
        </p:txBody>
      </p:sp>
      <p:sp>
        <p:nvSpPr>
          <p:cNvPr id="70713" name="Rectangle 85"/>
          <p:cNvSpPr>
            <a:spLocks noChangeArrowheads="1"/>
          </p:cNvSpPr>
          <p:nvPr/>
        </p:nvSpPr>
        <p:spPr bwMode="auto">
          <a:xfrm>
            <a:off x="8032750" y="3451225"/>
            <a:ext cx="1111250"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fontAlgn="base">
              <a:spcBef>
                <a:spcPct val="0"/>
              </a:spcBef>
            </a:pPr>
            <a:r>
              <a:rPr lang="en-US" sz="900" b="1">
                <a:solidFill>
                  <a:srgbClr val="000000"/>
                </a:solidFill>
                <a:effectLst/>
                <a:latin typeface="Chicago" charset="0"/>
              </a:rPr>
              <a:t>ÁP-RA-HAM</a:t>
            </a:r>
          </a:p>
        </p:txBody>
      </p:sp>
      <p:sp>
        <p:nvSpPr>
          <p:cNvPr id="203862" name="Line 86"/>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03863" name="Line 87"/>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03864" name="Line 88"/>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0717" name="Text Box 89"/>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endParaRPr lang="en-US" sz="2000">
              <a:solidFill>
                <a:srgbClr val="FFA27C"/>
              </a:solidFill>
              <a:effectLst/>
              <a:latin typeface="B VAG Rounded Bold" charset="0"/>
            </a:endParaRPr>
          </a:p>
        </p:txBody>
      </p:sp>
      <p:sp>
        <p:nvSpPr>
          <p:cNvPr id="203870" name="Rectangle 94"/>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pPr algn="ctr" fontAlgn="base">
              <a:spcBef>
                <a:spcPct val="0"/>
              </a:spcBef>
              <a:defRPr/>
            </a:pPr>
            <a:r>
              <a:rPr lang="en-US" sz="1000" b="1">
                <a:solidFill>
                  <a:srgbClr val="FFFFFF"/>
                </a:solidFill>
                <a:effectLst>
                  <a:outerShdw blurRad="38100" dist="38100" dir="2700000" algn="tl">
                    <a:srgbClr val="000000"/>
                  </a:outerShdw>
                </a:effectLst>
                <a:latin typeface="Comic Sans MS" charset="0"/>
              </a:rPr>
              <a:t>18</a:t>
            </a:r>
          </a:p>
        </p:txBody>
      </p:sp>
      <p:sp>
        <p:nvSpPr>
          <p:cNvPr id="70719" name="Text Box 108"/>
          <p:cNvSpPr txBox="1">
            <a:spLocks noChangeArrowheads="1"/>
          </p:cNvSpPr>
          <p:nvPr/>
        </p:nvSpPr>
        <p:spPr bwMode="auto">
          <a:xfrm>
            <a:off x="8661400" y="6416675"/>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endParaRPr lang="en-US" sz="2000">
              <a:solidFill>
                <a:srgbClr val="FFFFFF"/>
              </a:solidFill>
              <a:effectLst/>
              <a:latin typeface="Arial" charset="0"/>
            </a:endParaRPr>
          </a:p>
        </p:txBody>
      </p:sp>
      <p:sp>
        <p:nvSpPr>
          <p:cNvPr id="70720" name="Rectangle 19"/>
          <p:cNvSpPr>
            <a:spLocks noChangeArrowheads="1"/>
          </p:cNvSpPr>
          <p:nvPr/>
        </p:nvSpPr>
        <p:spPr bwMode="auto">
          <a:xfrm>
            <a:off x="163513" y="492125"/>
            <a:ext cx="1692275" cy="704850"/>
          </a:xfrm>
          <a:prstGeom prst="rect">
            <a:avLst/>
          </a:prstGeom>
          <a:noFill/>
          <a:ln>
            <a:noFill/>
          </a:ln>
          <a:effectLst>
            <a:outerShdw dist="107763" dir="2700000" algn="ctr" rotWithShape="0">
              <a:schemeClr val="bg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fontAlgn="base">
              <a:spcBef>
                <a:spcPct val="0"/>
              </a:spcBef>
            </a:pPr>
            <a:r>
              <a:rPr lang="en-US" sz="2000" b="1">
                <a:solidFill>
                  <a:srgbClr val="FFD34A"/>
                </a:solidFill>
                <a:effectLst/>
                <a:latin typeface="Times" charset="0"/>
              </a:rPr>
              <a:t>XÂY DỰNG BỐI CẢNH</a:t>
            </a:r>
          </a:p>
        </p:txBody>
      </p:sp>
      <p:sp>
        <p:nvSpPr>
          <p:cNvPr id="70" name="Text Box 9"/>
          <p:cNvSpPr txBox="1">
            <a:spLocks noChangeArrowheads="1"/>
          </p:cNvSpPr>
          <p:nvPr/>
        </p:nvSpPr>
        <p:spPr bwMode="auto">
          <a:xfrm>
            <a:off x="6977063" y="6284913"/>
            <a:ext cx="2087562" cy="260350"/>
          </a:xfrm>
          <a:prstGeom prst="rect">
            <a:avLst/>
          </a:prstGeom>
          <a:noFill/>
          <a:ln w="12700">
            <a:noFill/>
            <a:miter lim="800000"/>
            <a:headEnd/>
            <a:tailEnd/>
          </a:ln>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1100" b="1">
                <a:solidFill>
                  <a:srgbClr val="FFFFFF"/>
                </a:solidFill>
                <a:effectLst>
                  <a:outerShdw blurRad="38100" dist="38100" dir="2700000" algn="tl">
                    <a:srgbClr val="000000"/>
                  </a:outerShdw>
                </a:effectLst>
                <a:latin typeface="Arial" charset="0"/>
                <a:cs typeface="Arial" charset="0"/>
              </a:rPr>
              <a:t>Sổ Tay Hướng Dẫn, tr. 19-24</a:t>
            </a:r>
          </a:p>
        </p:txBody>
      </p:sp>
      <p:sp>
        <p:nvSpPr>
          <p:cNvPr id="70722" name="Text Box 15"/>
          <p:cNvSpPr txBox="1">
            <a:spLocks noChangeArrowheads="1"/>
          </p:cNvSpPr>
          <p:nvPr/>
        </p:nvSpPr>
        <p:spPr bwMode="auto">
          <a:xfrm>
            <a:off x="8651875" y="6450013"/>
            <a:ext cx="325438"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1800" b="1">
                <a:solidFill>
                  <a:srgbClr val="FFFFFF"/>
                </a:solidFill>
                <a:effectLst/>
                <a:latin typeface="Comic Sans MS" charset="0"/>
              </a:rPr>
              <a:t>2</a:t>
            </a:r>
            <a:endParaRPr lang="en-US" sz="1800">
              <a:solidFill>
                <a:srgbClr val="FFA27C"/>
              </a:solidFill>
              <a:effectLst/>
              <a:latin typeface="B VAG Rounded Bold"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203819"/>
                                        </p:tgtEl>
                                        <p:attrNameLst>
                                          <p:attrName>style.visibility</p:attrName>
                                        </p:attrNameLst>
                                      </p:cBhvr>
                                      <p:to>
                                        <p:strVal val="visible"/>
                                      </p:to>
                                    </p:set>
                                    <p:animEffect transition="in" filter="wipe(right)">
                                      <p:cBhvr>
                                        <p:cTn id="7" dur="500"/>
                                        <p:tgtEl>
                                          <p:spTgt spid="2038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grpId="0" nodeType="clickEffect">
                                  <p:stCondLst>
                                    <p:cond delay="0"/>
                                  </p:stCondLst>
                                  <p:childTnLst>
                                    <p:set>
                                      <p:cBhvr>
                                        <p:cTn id="11" dur="1" fill="hold">
                                          <p:stCondLst>
                                            <p:cond delay="0"/>
                                          </p:stCondLst>
                                        </p:cTn>
                                        <p:tgtEl>
                                          <p:spTgt spid="203836"/>
                                        </p:tgtEl>
                                        <p:attrNameLst>
                                          <p:attrName>style.visibility</p:attrName>
                                        </p:attrNameLst>
                                      </p:cBhvr>
                                      <p:to>
                                        <p:strVal val="visible"/>
                                      </p:to>
                                    </p:set>
                                    <p:anim calcmode="lin" valueType="num">
                                      <p:cBhvr>
                                        <p:cTn id="12" dur="500" fill="hold"/>
                                        <p:tgtEl>
                                          <p:spTgt spid="203836"/>
                                        </p:tgtEl>
                                        <p:attrNameLst>
                                          <p:attrName>ppt_w</p:attrName>
                                        </p:attrNameLst>
                                      </p:cBhvr>
                                      <p:tavLst>
                                        <p:tav tm="0">
                                          <p:val>
                                            <p:fltVal val="0"/>
                                          </p:val>
                                        </p:tav>
                                        <p:tav tm="100000">
                                          <p:val>
                                            <p:strVal val="#ppt_w"/>
                                          </p:val>
                                        </p:tav>
                                      </p:tavLst>
                                    </p:anim>
                                    <p:anim calcmode="lin" valueType="num">
                                      <p:cBhvr>
                                        <p:cTn id="13" dur="500" fill="hold"/>
                                        <p:tgtEl>
                                          <p:spTgt spid="203836"/>
                                        </p:tgtEl>
                                        <p:attrNameLst>
                                          <p:attrName>ppt_h</p:attrName>
                                        </p:attrNameLst>
                                      </p:cBhvr>
                                      <p:tavLst>
                                        <p:tav tm="0">
                                          <p:val>
                                            <p:fltVal val="0"/>
                                          </p:val>
                                        </p:tav>
                                        <p:tav tm="100000">
                                          <p:val>
                                            <p:strVal val="#ppt_h"/>
                                          </p:val>
                                        </p:tav>
                                      </p:tavLst>
                                    </p:anim>
                                    <p:anim calcmode="lin" valueType="num">
                                      <p:cBhvr>
                                        <p:cTn id="14" dur="500" fill="hold"/>
                                        <p:tgtEl>
                                          <p:spTgt spid="203836"/>
                                        </p:tgtEl>
                                        <p:attrNameLst>
                                          <p:attrName>ppt_x</p:attrName>
                                        </p:attrNameLst>
                                      </p:cBhvr>
                                      <p:tavLst>
                                        <p:tav tm="0">
                                          <p:val>
                                            <p:fltVal val="0.5"/>
                                          </p:val>
                                        </p:tav>
                                        <p:tav tm="100000">
                                          <p:val>
                                            <p:strVal val="#ppt_x"/>
                                          </p:val>
                                        </p:tav>
                                      </p:tavLst>
                                    </p:anim>
                                    <p:anim calcmode="lin" valueType="num">
                                      <p:cBhvr>
                                        <p:cTn id="15" dur="500" fill="hold"/>
                                        <p:tgtEl>
                                          <p:spTgt spid="20383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83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ChangeArrowheads="1"/>
          </p:cNvSpPr>
          <p:nvPr/>
        </p:nvSpPr>
        <p:spPr bwMode="auto">
          <a:xfrm>
            <a:off x="15748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20163"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charset="0"/>
              <a:ea typeface="+mn-ea"/>
              <a:cs typeface="+mn-cs"/>
            </a:endParaRPr>
          </a:p>
        </p:txBody>
      </p:sp>
      <p:sp>
        <p:nvSpPr>
          <p:cNvPr id="220164" name="Rectangle 4"/>
          <p:cNvSpPr>
            <a:spLocks noChangeArrowheads="1"/>
          </p:cNvSpPr>
          <p:nvPr/>
        </p:nvSpPr>
        <p:spPr bwMode="auto">
          <a:xfrm>
            <a:off x="441325" y="166688"/>
            <a:ext cx="968375" cy="1373187"/>
          </a:xfrm>
          <a:prstGeom prst="rect">
            <a:avLst/>
          </a:prstGeom>
          <a:noFill/>
          <a:ln w="12700">
            <a:noFill/>
            <a:miter lim="800000"/>
            <a:headEnd/>
            <a:tailEnd/>
          </a:ln>
          <a:effectLst>
            <a:outerShdw dist="107763"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20165"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20166"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charset="0"/>
              <a:ea typeface="+mn-ea"/>
              <a:cs typeface="+mn-cs"/>
            </a:endParaRPr>
          </a:p>
        </p:txBody>
      </p:sp>
      <p:sp>
        <p:nvSpPr>
          <p:cNvPr id="220167"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charset="0"/>
              <a:ea typeface="+mn-ea"/>
              <a:cs typeface="+mn-cs"/>
            </a:endParaRPr>
          </a:p>
        </p:txBody>
      </p:sp>
      <p:sp>
        <p:nvSpPr>
          <p:cNvPr id="220168" name="Rectangle 8"/>
          <p:cNvSpPr>
            <a:spLocks noChangeArrowheads="1"/>
          </p:cNvSpPr>
          <p:nvPr/>
        </p:nvSpPr>
        <p:spPr bwMode="auto">
          <a:xfrm>
            <a:off x="4630738" y="2649538"/>
            <a:ext cx="1520825" cy="4540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fontAlgn="base">
              <a:defRPr/>
            </a:pPr>
            <a:r>
              <a:rPr lang="en-US" sz="2400" b="1">
                <a:solidFill>
                  <a:srgbClr val="CECECE"/>
                </a:solidFill>
                <a:effectLst/>
                <a:latin typeface="Times" charset="0"/>
                <a:ea typeface="+mn-ea"/>
                <a:cs typeface="+mn-cs"/>
              </a:rPr>
              <a:t>ER</a:t>
            </a:r>
          </a:p>
        </p:txBody>
      </p:sp>
      <p:sp>
        <p:nvSpPr>
          <p:cNvPr id="220169"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charset="0"/>
              <a:ea typeface="+mn-ea"/>
              <a:cs typeface="+mn-cs"/>
            </a:endParaRPr>
          </a:p>
        </p:txBody>
      </p:sp>
      <p:sp>
        <p:nvSpPr>
          <p:cNvPr id="220170" name="Rectangle 10"/>
          <p:cNvSpPr>
            <a:spLocks noChangeArrowheads="1"/>
          </p:cNvSpPr>
          <p:nvPr/>
        </p:nvSpPr>
        <p:spPr bwMode="auto">
          <a:xfrm>
            <a:off x="7259638" y="5259388"/>
            <a:ext cx="1311275" cy="458787"/>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fontAlgn="base">
              <a:defRPr/>
            </a:pPr>
            <a:r>
              <a:rPr lang="en-US" sz="2400" b="1" dirty="0">
                <a:solidFill>
                  <a:srgbClr val="CECECE"/>
                </a:solidFill>
                <a:effectLst/>
                <a:latin typeface="Times" charset="0"/>
                <a:ea typeface="+mn-ea"/>
                <a:cs typeface="+mn-cs"/>
              </a:rPr>
              <a:t>VBT</a:t>
            </a:r>
          </a:p>
        </p:txBody>
      </p:sp>
      <p:sp>
        <p:nvSpPr>
          <p:cNvPr id="220171"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charset="0"/>
              <a:ea typeface="+mn-ea"/>
              <a:cs typeface="+mn-cs"/>
            </a:endParaRPr>
          </a:p>
        </p:txBody>
      </p:sp>
      <p:sp>
        <p:nvSpPr>
          <p:cNvPr id="220172"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charset="0"/>
              <a:ea typeface="+mn-ea"/>
              <a:cs typeface="+mn-cs"/>
            </a:endParaRPr>
          </a:p>
        </p:txBody>
      </p:sp>
      <p:sp>
        <p:nvSpPr>
          <p:cNvPr id="220173"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charset="0"/>
              <a:ea typeface="+mn-ea"/>
              <a:cs typeface="+mn-cs"/>
            </a:endParaRPr>
          </a:p>
        </p:txBody>
      </p:sp>
      <p:sp>
        <p:nvSpPr>
          <p:cNvPr id="220174" name="Rectangle 14"/>
          <p:cNvSpPr>
            <a:spLocks noChangeArrowheads="1"/>
          </p:cNvSpPr>
          <p:nvPr/>
        </p:nvSpPr>
        <p:spPr bwMode="auto">
          <a:xfrm>
            <a:off x="3449638" y="2382838"/>
            <a:ext cx="1273175" cy="4540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fontAlgn="base">
              <a:defRPr/>
            </a:pPr>
            <a:r>
              <a:rPr lang="en-US" sz="2400" b="1">
                <a:solidFill>
                  <a:srgbClr val="CECECE"/>
                </a:solidFill>
                <a:effectLst/>
                <a:latin typeface="Times" charset="0"/>
                <a:ea typeface="+mn-ea"/>
                <a:cs typeface="+mn-cs"/>
              </a:rPr>
              <a:t>SG</a:t>
            </a:r>
          </a:p>
        </p:txBody>
      </p:sp>
      <p:sp>
        <p:nvSpPr>
          <p:cNvPr id="71694" name="Rectangle 15"/>
          <p:cNvSpPr>
            <a:spLocks noChangeArrowheads="1"/>
          </p:cNvSpPr>
          <p:nvPr/>
        </p:nvSpPr>
        <p:spPr bwMode="auto">
          <a:xfrm>
            <a:off x="2516188" y="5640388"/>
            <a:ext cx="701675" cy="454025"/>
          </a:xfrm>
          <a:prstGeom prst="rect">
            <a:avLst/>
          </a:prstGeom>
          <a:noFill/>
          <a:ln>
            <a:noFill/>
          </a:ln>
          <a:effectLst>
            <a:outerShdw dist="107763" dir="2700000" algn="ctr" rotWithShape="0">
              <a:schemeClr val="bg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fontAlgn="base"/>
            <a:r>
              <a:rPr lang="en-US" sz="2400" b="1">
                <a:solidFill>
                  <a:srgbClr val="CECECE"/>
                </a:solidFill>
                <a:effectLst/>
                <a:latin typeface="Times" charset="0"/>
              </a:rPr>
              <a:t>BĐ</a:t>
            </a:r>
          </a:p>
        </p:txBody>
      </p:sp>
      <p:sp>
        <p:nvSpPr>
          <p:cNvPr id="220176" name="Rectangle 16"/>
          <p:cNvSpPr>
            <a:spLocks noChangeArrowheads="1"/>
          </p:cNvSpPr>
          <p:nvPr/>
        </p:nvSpPr>
        <p:spPr bwMode="auto">
          <a:xfrm>
            <a:off x="2020888" y="992188"/>
            <a:ext cx="835025" cy="458787"/>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fontAlgn="base">
              <a:defRPr/>
            </a:pPr>
            <a:r>
              <a:rPr lang="en-US" sz="2400" b="1" dirty="0">
                <a:solidFill>
                  <a:srgbClr val="CECECE"/>
                </a:solidFill>
                <a:effectLst/>
                <a:latin typeface="Times" charset="0"/>
                <a:ea typeface="+mn-ea"/>
                <a:cs typeface="+mn-cs"/>
              </a:rPr>
              <a:t>ĐTH</a:t>
            </a:r>
          </a:p>
        </p:txBody>
      </p:sp>
      <p:sp>
        <p:nvSpPr>
          <p:cNvPr id="220177"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20178"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20179"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20181" name="Rectangle 21"/>
          <p:cNvSpPr>
            <a:spLocks noChangeArrowheads="1"/>
          </p:cNvSpPr>
          <p:nvPr/>
        </p:nvSpPr>
        <p:spPr bwMode="auto">
          <a:xfrm>
            <a:off x="2613025" y="3613150"/>
            <a:ext cx="1730375" cy="4540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fontAlgn="base">
              <a:defRPr/>
            </a:pPr>
            <a:r>
              <a:rPr lang="en-US" sz="2400" b="1">
                <a:solidFill>
                  <a:srgbClr val="CECECE"/>
                </a:solidFill>
                <a:effectLst/>
                <a:latin typeface="Times" charset="0"/>
                <a:ea typeface="+mn-ea"/>
                <a:cs typeface="+mn-cs"/>
              </a:rPr>
              <a:t>DS</a:t>
            </a:r>
          </a:p>
        </p:txBody>
      </p:sp>
      <p:sp>
        <p:nvSpPr>
          <p:cNvPr id="220182" name="Line 22"/>
          <p:cNvSpPr>
            <a:spLocks noChangeShapeType="1"/>
          </p:cNvSpPr>
          <p:nvPr/>
        </p:nvSpPr>
        <p:spPr bwMode="auto">
          <a:xfrm>
            <a:off x="4114800" y="1600200"/>
            <a:ext cx="1693863" cy="0"/>
          </a:xfrm>
          <a:prstGeom prst="line">
            <a:avLst/>
          </a:prstGeom>
          <a:noFill/>
          <a:ln w="25400">
            <a:noFill/>
            <a:round/>
            <a:headEnd/>
            <a:tailEnd/>
          </a:ln>
          <a:effectLst>
            <a:outerShdw dist="107763"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20183"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20184" name="Rectangle 24"/>
          <p:cNvSpPr>
            <a:spLocks noChangeArrowheads="1"/>
          </p:cNvSpPr>
          <p:nvPr/>
        </p:nvSpPr>
        <p:spPr bwMode="auto">
          <a:xfrm>
            <a:off x="4081463" y="1125538"/>
            <a:ext cx="812800" cy="519112"/>
          </a:xfrm>
          <a:prstGeom prst="rect">
            <a:avLst/>
          </a:prstGeom>
          <a:noFill/>
          <a:ln w="12700">
            <a:noFill/>
            <a:miter lim="800000"/>
            <a:headEnd/>
            <a:tailEnd/>
          </a:ln>
          <a:effectLst>
            <a:outerShdw dist="107763"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20185" name="Rectangle 25"/>
          <p:cNvSpPr>
            <a:spLocks noChangeArrowheads="1"/>
          </p:cNvSpPr>
          <p:nvPr/>
        </p:nvSpPr>
        <p:spPr bwMode="auto">
          <a:xfrm>
            <a:off x="6896100" y="4395788"/>
            <a:ext cx="835025" cy="698500"/>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fontAlgn="base">
              <a:defRPr/>
            </a:pPr>
            <a:r>
              <a:rPr lang="en-US" sz="4000" b="1">
                <a:solidFill>
                  <a:srgbClr val="EEFF4B"/>
                </a:solidFill>
                <a:effectLst/>
                <a:latin typeface="Times" charset="0"/>
                <a:ea typeface="+mn-ea"/>
                <a:cs typeface="+mn-cs"/>
              </a:rPr>
              <a:t>U</a:t>
            </a:r>
          </a:p>
        </p:txBody>
      </p:sp>
      <p:sp>
        <p:nvSpPr>
          <p:cNvPr id="220186" name="Rectangle 26"/>
          <p:cNvSpPr>
            <a:spLocks noChangeArrowheads="1"/>
          </p:cNvSpPr>
          <p:nvPr/>
        </p:nvSpPr>
        <p:spPr bwMode="auto">
          <a:xfrm>
            <a:off x="5830888" y="2884488"/>
            <a:ext cx="835025" cy="698500"/>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fontAlgn="base">
              <a:defRPr/>
            </a:pPr>
            <a:r>
              <a:rPr lang="en-US" sz="4000" b="1">
                <a:solidFill>
                  <a:srgbClr val="EEFF4B"/>
                </a:solidFill>
                <a:effectLst/>
                <a:latin typeface="Times" charset="0"/>
                <a:ea typeface="+mn-ea"/>
                <a:cs typeface="+mn-cs"/>
              </a:rPr>
              <a:t>B</a:t>
            </a:r>
          </a:p>
        </p:txBody>
      </p:sp>
      <p:sp>
        <p:nvSpPr>
          <p:cNvPr id="220187"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20188" name="Rectangle 28"/>
          <p:cNvSpPr>
            <a:spLocks noChangeArrowheads="1"/>
          </p:cNvSpPr>
          <p:nvPr/>
        </p:nvSpPr>
        <p:spPr bwMode="auto">
          <a:xfrm>
            <a:off x="5487988" y="1811338"/>
            <a:ext cx="835025" cy="458787"/>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fontAlgn="base">
              <a:defRPr/>
            </a:pPr>
            <a:r>
              <a:rPr lang="en-US" sz="2400" b="1" dirty="0">
                <a:solidFill>
                  <a:srgbClr val="CECECE"/>
                </a:solidFill>
                <a:effectLst/>
                <a:latin typeface="Times" charset="0"/>
                <a:ea typeface="+mn-ea"/>
                <a:cs typeface="+mn-cs"/>
              </a:rPr>
              <a:t>CR</a:t>
            </a:r>
          </a:p>
        </p:txBody>
      </p:sp>
      <p:sp>
        <p:nvSpPr>
          <p:cNvPr id="220189"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20190" name="Rectangle 30"/>
          <p:cNvSpPr>
            <a:spLocks noChangeArrowheads="1"/>
          </p:cNvSpPr>
          <p:nvPr/>
        </p:nvSpPr>
        <p:spPr bwMode="auto">
          <a:xfrm>
            <a:off x="7088188" y="1525588"/>
            <a:ext cx="1292225" cy="4540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fontAlgn="base">
              <a:defRPr/>
            </a:pPr>
            <a:r>
              <a:rPr lang="en-US" sz="2400" b="1">
                <a:solidFill>
                  <a:srgbClr val="CECECE"/>
                </a:solidFill>
                <a:effectLst/>
                <a:latin typeface="Times" charset="0"/>
                <a:ea typeface="+mn-ea"/>
                <a:cs typeface="+mn-cs"/>
              </a:rPr>
              <a:t>N(A)</a:t>
            </a:r>
          </a:p>
        </p:txBody>
      </p:sp>
      <p:sp>
        <p:nvSpPr>
          <p:cNvPr id="220191"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20192"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20193" name="Rectangle 33"/>
          <p:cNvSpPr>
            <a:spLocks noChangeArrowheads="1"/>
          </p:cNvSpPr>
          <p:nvPr/>
        </p:nvSpPr>
        <p:spPr bwMode="auto">
          <a:xfrm>
            <a:off x="3065463" y="2568575"/>
            <a:ext cx="438150" cy="515938"/>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ctr" fontAlgn="base">
              <a:defRPr/>
            </a:pPr>
            <a:r>
              <a:rPr lang="en-US" sz="2800" b="1">
                <a:solidFill>
                  <a:srgbClr val="FFFFFF"/>
                </a:solidFill>
                <a:effectLst/>
                <a:latin typeface="Times" charset="0"/>
                <a:ea typeface="+mn-ea"/>
                <a:cs typeface="+mn-cs"/>
              </a:rPr>
              <a:t>C</a:t>
            </a:r>
          </a:p>
        </p:txBody>
      </p:sp>
      <p:sp>
        <p:nvSpPr>
          <p:cNvPr id="220194"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20195" name="Rectangle 35"/>
          <p:cNvSpPr>
            <a:spLocks noChangeArrowheads="1"/>
          </p:cNvSpPr>
          <p:nvPr/>
        </p:nvSpPr>
        <p:spPr bwMode="auto">
          <a:xfrm>
            <a:off x="2727325" y="3078163"/>
            <a:ext cx="333375" cy="454025"/>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ctr" fontAlgn="base">
              <a:defRPr/>
            </a:pPr>
            <a:r>
              <a:rPr lang="en-US" sz="2400" b="1">
                <a:solidFill>
                  <a:srgbClr val="CECECE"/>
                </a:solidFill>
                <a:effectLst/>
                <a:latin typeface="Times" charset="0"/>
                <a:ea typeface="+mn-ea"/>
                <a:cs typeface="+mn-cs"/>
              </a:rPr>
              <a:t>J</a:t>
            </a:r>
          </a:p>
        </p:txBody>
      </p:sp>
      <p:sp>
        <p:nvSpPr>
          <p:cNvPr id="220196"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20197"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20198" name="Rectangle 38"/>
          <p:cNvSpPr>
            <a:spLocks noChangeArrowheads="1"/>
          </p:cNvSpPr>
          <p:nvPr/>
        </p:nvSpPr>
        <p:spPr bwMode="auto">
          <a:xfrm>
            <a:off x="3067050" y="4451350"/>
            <a:ext cx="620713" cy="454025"/>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ctr" fontAlgn="base">
              <a:defRPr/>
            </a:pPr>
            <a:r>
              <a:rPr lang="en-US" sz="2400" b="1">
                <a:solidFill>
                  <a:srgbClr val="CECECE"/>
                </a:solidFill>
                <a:effectLst/>
                <a:latin typeface="Times" charset="0"/>
                <a:ea typeface="+mn-ea"/>
                <a:cs typeface="+mn-cs"/>
              </a:rPr>
              <a:t>KB</a:t>
            </a:r>
          </a:p>
        </p:txBody>
      </p:sp>
      <p:sp>
        <p:nvSpPr>
          <p:cNvPr id="220199"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20200" name="Rectangle 40"/>
          <p:cNvSpPr>
            <a:spLocks noChangeArrowheads="1"/>
          </p:cNvSpPr>
          <p:nvPr/>
        </p:nvSpPr>
        <p:spPr bwMode="auto">
          <a:xfrm>
            <a:off x="3179763" y="5164138"/>
            <a:ext cx="638175" cy="454025"/>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ctr" fontAlgn="base">
              <a:defRPr/>
            </a:pPr>
            <a:r>
              <a:rPr lang="en-US" sz="2400" b="1">
                <a:solidFill>
                  <a:srgbClr val="CECECE"/>
                </a:solidFill>
                <a:effectLst/>
                <a:latin typeface="Times" charset="0"/>
                <a:ea typeface="+mn-ea"/>
                <a:cs typeface="+mn-cs"/>
              </a:rPr>
              <a:t>MS</a:t>
            </a:r>
          </a:p>
        </p:txBody>
      </p:sp>
      <p:sp>
        <p:nvSpPr>
          <p:cNvPr id="220201"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20202" name="Rectangle 42"/>
          <p:cNvSpPr>
            <a:spLocks noChangeArrowheads="1"/>
          </p:cNvSpPr>
          <p:nvPr/>
        </p:nvSpPr>
        <p:spPr bwMode="auto">
          <a:xfrm>
            <a:off x="1809750" y="4081463"/>
            <a:ext cx="384175" cy="454025"/>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ctr" fontAlgn="base">
              <a:defRPr/>
            </a:pPr>
            <a:r>
              <a:rPr lang="en-US" sz="2400" b="1">
                <a:solidFill>
                  <a:srgbClr val="CECECE"/>
                </a:solidFill>
                <a:effectLst/>
                <a:latin typeface="Times" charset="0"/>
                <a:ea typeface="+mn-ea"/>
                <a:cs typeface="+mn-cs"/>
              </a:rPr>
              <a:t>E</a:t>
            </a:r>
          </a:p>
        </p:txBody>
      </p:sp>
      <p:sp>
        <p:nvSpPr>
          <p:cNvPr id="220203" name="Rectangle 43"/>
          <p:cNvSpPr>
            <a:spLocks noChangeArrowheads="1"/>
          </p:cNvSpPr>
          <p:nvPr/>
        </p:nvSpPr>
        <p:spPr bwMode="auto">
          <a:xfrm>
            <a:off x="3751263" y="3078163"/>
            <a:ext cx="688975" cy="454025"/>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ctr" fontAlgn="base">
              <a:defRPr/>
            </a:pPr>
            <a:r>
              <a:rPr lang="en-US" sz="2400" b="1">
                <a:solidFill>
                  <a:srgbClr val="CECECE"/>
                </a:solidFill>
                <a:effectLst/>
                <a:latin typeface="Times" charset="0"/>
                <a:ea typeface="+mn-ea"/>
                <a:cs typeface="+mn-cs"/>
              </a:rPr>
              <a:t>MN</a:t>
            </a:r>
          </a:p>
        </p:txBody>
      </p:sp>
      <p:sp>
        <p:nvSpPr>
          <p:cNvPr id="220204" name="Freeform 44"/>
          <p:cNvSpPr>
            <a:spLocks/>
          </p:cNvSpPr>
          <p:nvPr/>
        </p:nvSpPr>
        <p:spPr bwMode="auto">
          <a:xfrm>
            <a:off x="5816600" y="3136900"/>
            <a:ext cx="939800" cy="1422400"/>
          </a:xfrm>
          <a:custGeom>
            <a:avLst/>
            <a:gdLst>
              <a:gd name="T0" fmla="*/ 592 w 592"/>
              <a:gd name="T1" fmla="*/ 896 h 896"/>
              <a:gd name="T2" fmla="*/ 328 w 592"/>
              <a:gd name="T3" fmla="*/ 760 h 896"/>
              <a:gd name="T4" fmla="*/ 192 w 592"/>
              <a:gd name="T5" fmla="*/ 576 h 896"/>
              <a:gd name="T6" fmla="*/ 40 w 592"/>
              <a:gd name="T7" fmla="*/ 160 h 896"/>
              <a:gd name="T8" fmla="*/ 24 w 592"/>
              <a:gd name="T9" fmla="*/ 80 h 896"/>
              <a:gd name="T10" fmla="*/ 0 w 592"/>
              <a:gd name="T11" fmla="*/ 0 h 896"/>
              <a:gd name="T12" fmla="*/ 0 60000 65536"/>
              <a:gd name="T13" fmla="*/ 0 60000 65536"/>
              <a:gd name="T14" fmla="*/ 0 60000 65536"/>
              <a:gd name="T15" fmla="*/ 0 60000 65536"/>
              <a:gd name="T16" fmla="*/ 0 60000 65536"/>
              <a:gd name="T17" fmla="*/ 0 60000 65536"/>
              <a:gd name="T18" fmla="*/ 0 w 592"/>
              <a:gd name="T19" fmla="*/ 0 h 896"/>
              <a:gd name="T20" fmla="*/ 592 w 592"/>
              <a:gd name="T21" fmla="*/ 896 h 896"/>
            </a:gdLst>
            <a:ahLst/>
            <a:cxnLst>
              <a:cxn ang="T12">
                <a:pos x="T0" y="T1"/>
              </a:cxn>
              <a:cxn ang="T13">
                <a:pos x="T2" y="T3"/>
              </a:cxn>
              <a:cxn ang="T14">
                <a:pos x="T4" y="T5"/>
              </a:cxn>
              <a:cxn ang="T15">
                <a:pos x="T6" y="T7"/>
              </a:cxn>
              <a:cxn ang="T16">
                <a:pos x="T8" y="T9"/>
              </a:cxn>
              <a:cxn ang="T17">
                <a:pos x="T10" y="T11"/>
              </a:cxn>
            </a:cxnLst>
            <a:rect l="T18" t="T19" r="T20" b="T21"/>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FFFA35"/>
            </a:solidFill>
            <a:prstDash val="solid"/>
            <a:round/>
            <a:headEnd type="none" w="med" len="med"/>
            <a:tailEnd type="none" w="med" len="med"/>
          </a:ln>
          <a:effectLst>
            <a:outerShdw blurRad="63500" dist="35921"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20207" name="Oval 47"/>
          <p:cNvSpPr>
            <a:spLocks noChangeArrowheads="1"/>
          </p:cNvSpPr>
          <p:nvPr/>
        </p:nvSpPr>
        <p:spPr bwMode="auto">
          <a:xfrm>
            <a:off x="5486400" y="2743200"/>
            <a:ext cx="1066800" cy="990600"/>
          </a:xfrm>
          <a:prstGeom prst="ellipse">
            <a:avLst/>
          </a:prstGeom>
          <a:noFill/>
          <a:ln w="57150">
            <a:solidFill>
              <a:srgbClr val="D83104"/>
            </a:solidFill>
            <a:round/>
            <a:headEnd/>
            <a:tailEnd/>
          </a:ln>
          <a:effectLst>
            <a:outerShdw dist="109250" dir="2132261"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20208" name="AutoShape 48"/>
          <p:cNvSpPr>
            <a:spLocks noChangeArrowheads="1"/>
          </p:cNvSpPr>
          <p:nvPr/>
        </p:nvSpPr>
        <p:spPr bwMode="auto">
          <a:xfrm rot="7507952">
            <a:off x="6324600" y="1524000"/>
            <a:ext cx="1219200" cy="1143000"/>
          </a:xfrm>
          <a:custGeom>
            <a:avLst/>
            <a:gdLst>
              <a:gd name="T0" fmla="*/ 914400 w 21600"/>
              <a:gd name="T1" fmla="*/ 0 h 21600"/>
              <a:gd name="T2" fmla="*/ 0 w 21600"/>
              <a:gd name="T3" fmla="*/ 571500 h 21600"/>
              <a:gd name="T4" fmla="*/ 914400 w 21600"/>
              <a:gd name="T5" fmla="*/ 1143000 h 21600"/>
              <a:gd name="T6" fmla="*/ 1219200 w 21600"/>
              <a:gd name="T7" fmla="*/ 5715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blurRad="63500" dist="89803"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20223" name="Text Box 63"/>
          <p:cNvSpPr txBox="1">
            <a:spLocks noChangeArrowheads="1"/>
          </p:cNvSpPr>
          <p:nvPr/>
        </p:nvSpPr>
        <p:spPr bwMode="auto">
          <a:xfrm>
            <a:off x="1579563" y="0"/>
            <a:ext cx="1435100" cy="304800"/>
          </a:xfrm>
          <a:prstGeom prst="rect">
            <a:avLst/>
          </a:prstGeom>
          <a:noFill/>
          <a:ln w="12700">
            <a:noFill/>
            <a:miter lim="800000"/>
            <a:headEnd/>
            <a:tailEnd/>
          </a:ln>
          <a:effectLst>
            <a:outerShdw dist="71842" dir="2700000" algn="ctr" rotWithShape="0">
              <a:schemeClr val="bg2"/>
            </a:outerShdw>
          </a:effectLst>
        </p:spPr>
        <p:txBody>
          <a:bodyPr>
            <a:spAutoFit/>
          </a:bodyPr>
          <a:lstStyle/>
          <a:p>
            <a:pPr algn="ctr" fontAlgn="base">
              <a:defRPr/>
            </a:pPr>
            <a:r>
              <a:rPr lang="en-US" sz="1200" b="1">
                <a:solidFill>
                  <a:srgbClr val="FFFFFF"/>
                </a:solidFill>
                <a:effectLst/>
                <a:latin typeface="Comic Sans MS" charset="0"/>
                <a:ea typeface="+mn-ea"/>
                <a:cs typeface="+mn-cs"/>
              </a:rPr>
              <a:t>Sáng 11:31</a:t>
            </a:r>
          </a:p>
        </p:txBody>
      </p:sp>
      <p:sp>
        <p:nvSpPr>
          <p:cNvPr id="220225" name="Freeform 65"/>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charset="0"/>
              <a:ea typeface="+mn-ea"/>
              <a:cs typeface="+mn-cs"/>
            </a:endParaRPr>
          </a:p>
        </p:txBody>
      </p:sp>
      <p:sp>
        <p:nvSpPr>
          <p:cNvPr id="220226" name="AutoShape 66"/>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20227" name="Rectangle 67"/>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20228" name="AutoShape 68"/>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20229" name="Line 69"/>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20230" name="Line 70"/>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20231" name="Rectangle 71"/>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1733" name="Rectangle 72"/>
          <p:cNvSpPr>
            <a:spLocks noChangeArrowheads="1"/>
          </p:cNvSpPr>
          <p:nvPr/>
        </p:nvSpPr>
        <p:spPr bwMode="auto">
          <a:xfrm>
            <a:off x="8099425" y="3654425"/>
            <a:ext cx="94297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fontAlgn="base">
              <a:spcBef>
                <a:spcPct val="0"/>
              </a:spcBef>
            </a:pPr>
            <a:r>
              <a:rPr lang="en-US" sz="900" b="1">
                <a:solidFill>
                  <a:srgbClr val="000000"/>
                </a:solidFill>
                <a:effectLst/>
                <a:latin typeface="Helvetica" charset="0"/>
              </a:rPr>
              <a:t>SỰ KÊU GỌI</a:t>
            </a:r>
          </a:p>
        </p:txBody>
      </p:sp>
      <p:sp>
        <p:nvSpPr>
          <p:cNvPr id="71734" name="Rectangle 73"/>
          <p:cNvSpPr>
            <a:spLocks noChangeArrowheads="1"/>
          </p:cNvSpPr>
          <p:nvPr/>
        </p:nvSpPr>
        <p:spPr bwMode="auto">
          <a:xfrm>
            <a:off x="7996238" y="3454400"/>
            <a:ext cx="1120775"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fontAlgn="base">
              <a:spcBef>
                <a:spcPct val="0"/>
              </a:spcBef>
            </a:pPr>
            <a:r>
              <a:rPr lang="en-US" sz="900" b="1">
                <a:solidFill>
                  <a:srgbClr val="000000"/>
                </a:solidFill>
                <a:effectLst/>
                <a:latin typeface="Chicago" charset="0"/>
              </a:rPr>
              <a:t>ÁP-RA-HAM</a:t>
            </a:r>
          </a:p>
        </p:txBody>
      </p:sp>
      <p:sp>
        <p:nvSpPr>
          <p:cNvPr id="220234" name="Line 7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20235" name="Line 7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20236" name="Line 7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1738" name="Text Box 77"/>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endParaRPr lang="en-US" sz="2000">
              <a:solidFill>
                <a:srgbClr val="FFA27C"/>
              </a:solidFill>
              <a:effectLst/>
              <a:latin typeface="B VAG Rounded Bold" charset="0"/>
            </a:endParaRPr>
          </a:p>
        </p:txBody>
      </p:sp>
      <p:pic>
        <p:nvPicPr>
          <p:cNvPr id="220245" name="Picture 85"/>
          <p:cNvPicPr>
            <a:picLocks noChangeArrowheads="1"/>
          </p:cNvPicPr>
          <p:nvPr/>
        </p:nvPicPr>
        <p:blipFill>
          <a:blip r:embed="rId2">
            <a:lum bright="18000" contrast="42000"/>
            <a:extLst>
              <a:ext uri="{28A0092B-C50C-407E-A947-70E740481C1C}">
                <a14:useLocalDpi xmlns:a14="http://schemas.microsoft.com/office/drawing/2010/main"/>
              </a:ext>
            </a:extLst>
          </a:blip>
          <a:srcRect/>
          <a:stretch>
            <a:fillRect/>
          </a:stretch>
        </p:blipFill>
        <p:spPr bwMode="auto">
          <a:xfrm>
            <a:off x="1041400" y="2305050"/>
            <a:ext cx="4175125" cy="3073400"/>
          </a:xfrm>
          <a:prstGeom prst="rect">
            <a:avLst/>
          </a:prstGeom>
          <a:noFill/>
          <a:ln w="76200">
            <a:solidFill>
              <a:schemeClr val="accent2"/>
            </a:solidFill>
            <a:miter lim="800000"/>
            <a:headEnd/>
            <a:tailEnd/>
          </a:ln>
          <a:effectLst>
            <a:outerShdw dist="89803" dir="2700000" algn="ctr" rotWithShape="0">
              <a:schemeClr val="bg2"/>
            </a:outerShdw>
          </a:effectLst>
          <a:extLst>
            <a:ext uri="{909E8E84-426E-40dd-AFC4-6F175D3DCCD1}">
              <a14:hiddenFill xmlns="" xmlns:a14="http://schemas.microsoft.com/office/drawing/2010/main">
                <a:solidFill>
                  <a:srgbClr val="FFFFFF"/>
                </a:solidFill>
              </a14:hiddenFill>
            </a:ext>
          </a:extLst>
        </p:spPr>
      </p:pic>
      <p:sp>
        <p:nvSpPr>
          <p:cNvPr id="220246" name="Rectangle 86"/>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pPr algn="ctr" fontAlgn="base">
              <a:spcBef>
                <a:spcPct val="0"/>
              </a:spcBef>
              <a:defRPr/>
            </a:pPr>
            <a:r>
              <a:rPr lang="en-US" sz="1000" b="1">
                <a:solidFill>
                  <a:srgbClr val="FFFFFF"/>
                </a:solidFill>
                <a:effectLst>
                  <a:outerShdw blurRad="38100" dist="38100" dir="2700000" algn="tl">
                    <a:srgbClr val="000000"/>
                  </a:outerShdw>
                </a:effectLst>
                <a:latin typeface="Comic Sans MS" charset="0"/>
              </a:rPr>
              <a:t>19</a:t>
            </a:r>
          </a:p>
        </p:txBody>
      </p:sp>
      <p:sp>
        <p:nvSpPr>
          <p:cNvPr id="220248" name="Text Box 88"/>
          <p:cNvSpPr txBox="1">
            <a:spLocks noChangeArrowheads="1"/>
          </p:cNvSpPr>
          <p:nvPr/>
        </p:nvSpPr>
        <p:spPr bwMode="auto">
          <a:xfrm>
            <a:off x="1484313" y="4841875"/>
            <a:ext cx="3579812" cy="523875"/>
          </a:xfrm>
          <a:prstGeom prst="rect">
            <a:avLst/>
          </a:prstGeom>
          <a:noFill/>
          <a:ln w="9525">
            <a:noFill/>
            <a:miter lim="800000"/>
            <a:headEnd/>
            <a:tailEnd/>
          </a:ln>
          <a:effectLst>
            <a:outerShdw dist="53882" dir="2700000" algn="ctr" rotWithShape="0">
              <a:schemeClr val="bg2"/>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base">
              <a:defRPr/>
            </a:pPr>
            <a:r>
              <a:rPr lang="en-US" sz="2800" b="1">
                <a:solidFill>
                  <a:srgbClr val="FFFFFF"/>
                </a:solidFill>
                <a:effectLst>
                  <a:outerShdw blurRad="38100" dist="38100" dir="2700000" algn="tl">
                    <a:srgbClr val="000000"/>
                  </a:outerShdw>
                </a:effectLst>
                <a:latin typeface="Comic Sans MS" charset="0"/>
              </a:rPr>
              <a:t>Đô Thị Ba-by-lôn</a:t>
            </a:r>
          </a:p>
        </p:txBody>
      </p:sp>
      <p:sp>
        <p:nvSpPr>
          <p:cNvPr id="71742" name="Rectangle 19"/>
          <p:cNvSpPr>
            <a:spLocks noChangeArrowheads="1"/>
          </p:cNvSpPr>
          <p:nvPr/>
        </p:nvSpPr>
        <p:spPr bwMode="auto">
          <a:xfrm>
            <a:off x="163513" y="492125"/>
            <a:ext cx="1692275" cy="704850"/>
          </a:xfrm>
          <a:prstGeom prst="rect">
            <a:avLst/>
          </a:prstGeom>
          <a:noFill/>
          <a:ln>
            <a:noFill/>
          </a:ln>
          <a:effectLst>
            <a:outerShdw dist="107763" dir="2700000" algn="ctr" rotWithShape="0">
              <a:schemeClr val="bg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fontAlgn="base">
              <a:spcBef>
                <a:spcPct val="0"/>
              </a:spcBef>
            </a:pPr>
            <a:r>
              <a:rPr lang="en-US" sz="2000" b="1">
                <a:solidFill>
                  <a:srgbClr val="FFD34A"/>
                </a:solidFill>
                <a:effectLst/>
                <a:latin typeface="Times" charset="0"/>
              </a:rPr>
              <a:t>XÂY DỰNG BỐI CẢNH</a:t>
            </a:r>
          </a:p>
        </p:txBody>
      </p:sp>
      <p:sp>
        <p:nvSpPr>
          <p:cNvPr id="66" name="Text Box 9"/>
          <p:cNvSpPr txBox="1">
            <a:spLocks noChangeArrowheads="1"/>
          </p:cNvSpPr>
          <p:nvPr/>
        </p:nvSpPr>
        <p:spPr bwMode="auto">
          <a:xfrm>
            <a:off x="6977063" y="6284913"/>
            <a:ext cx="2087562" cy="260350"/>
          </a:xfrm>
          <a:prstGeom prst="rect">
            <a:avLst/>
          </a:prstGeom>
          <a:noFill/>
          <a:ln w="12700">
            <a:noFill/>
            <a:miter lim="800000"/>
            <a:headEnd/>
            <a:tailEnd/>
          </a:ln>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1100" b="1">
                <a:solidFill>
                  <a:srgbClr val="FFFFFF"/>
                </a:solidFill>
                <a:effectLst>
                  <a:outerShdw blurRad="38100" dist="38100" dir="2700000" algn="tl">
                    <a:srgbClr val="000000"/>
                  </a:outerShdw>
                </a:effectLst>
                <a:latin typeface="Arial" charset="0"/>
                <a:cs typeface="Arial" charset="0"/>
              </a:rPr>
              <a:t>Sổ Tay Hướng Dẫn, tr. 19-24</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20207"/>
                                        </p:tgtEl>
                                        <p:attrNameLst>
                                          <p:attrName>style.visibility</p:attrName>
                                        </p:attrNameLst>
                                      </p:cBhvr>
                                      <p:to>
                                        <p:strVal val="visible"/>
                                      </p:to>
                                    </p:set>
                                    <p:animEffect transition="in" filter="dissolve">
                                      <p:cBhvr>
                                        <p:cTn id="7" dur="500"/>
                                        <p:tgtEl>
                                          <p:spTgt spid="220207"/>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220245"/>
                                        </p:tgtEl>
                                        <p:attrNameLst>
                                          <p:attrName>style.visibility</p:attrName>
                                        </p:attrNameLst>
                                      </p:cBhvr>
                                      <p:to>
                                        <p:strVal val="visible"/>
                                      </p:to>
                                    </p:set>
                                    <p:animEffect transition="in" filter="dissolve">
                                      <p:cBhvr>
                                        <p:cTn id="11" dur="500"/>
                                        <p:tgtEl>
                                          <p:spTgt spid="220245"/>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220248"/>
                                        </p:tgtEl>
                                        <p:attrNameLst>
                                          <p:attrName>style.visibility</p:attrName>
                                        </p:attrNameLst>
                                      </p:cBhvr>
                                      <p:to>
                                        <p:strVal val="visible"/>
                                      </p:to>
                                    </p:set>
                                    <p:animEffect transition="in" filter="dissolve">
                                      <p:cBhvr>
                                        <p:cTn id="15" dur="500"/>
                                        <p:tgtEl>
                                          <p:spTgt spid="220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207" grpId="0" animBg="1"/>
      <p:bldP spid="220248"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18115"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charset="0"/>
              <a:ea typeface="+mn-ea"/>
              <a:cs typeface="+mn-cs"/>
            </a:endParaRPr>
          </a:p>
        </p:txBody>
      </p:sp>
      <p:sp>
        <p:nvSpPr>
          <p:cNvPr id="218116" name="Rectangle 4"/>
          <p:cNvSpPr>
            <a:spLocks noChangeArrowheads="1"/>
          </p:cNvSpPr>
          <p:nvPr/>
        </p:nvSpPr>
        <p:spPr bwMode="auto">
          <a:xfrm>
            <a:off x="441325" y="166688"/>
            <a:ext cx="968375" cy="1373187"/>
          </a:xfrm>
          <a:prstGeom prst="rect">
            <a:avLst/>
          </a:prstGeom>
          <a:noFill/>
          <a:ln w="12700">
            <a:noFill/>
            <a:miter lim="800000"/>
            <a:headEnd/>
            <a:tailEnd/>
          </a:ln>
          <a:effectLst>
            <a:outerShdw dist="107763"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18117"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18118"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charset="0"/>
              <a:ea typeface="+mn-ea"/>
              <a:cs typeface="+mn-cs"/>
            </a:endParaRPr>
          </a:p>
        </p:txBody>
      </p:sp>
      <p:sp>
        <p:nvSpPr>
          <p:cNvPr id="218119"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charset="0"/>
              <a:ea typeface="+mn-ea"/>
              <a:cs typeface="+mn-cs"/>
            </a:endParaRPr>
          </a:p>
        </p:txBody>
      </p:sp>
      <p:sp>
        <p:nvSpPr>
          <p:cNvPr id="218120" name="Rectangle 8"/>
          <p:cNvSpPr>
            <a:spLocks noChangeArrowheads="1"/>
          </p:cNvSpPr>
          <p:nvPr/>
        </p:nvSpPr>
        <p:spPr bwMode="auto">
          <a:xfrm>
            <a:off x="4630738" y="2649538"/>
            <a:ext cx="1520825" cy="4540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fontAlgn="base">
              <a:defRPr/>
            </a:pPr>
            <a:r>
              <a:rPr lang="en-US" sz="2400" b="1">
                <a:solidFill>
                  <a:srgbClr val="CECECE"/>
                </a:solidFill>
                <a:effectLst/>
                <a:latin typeface="Times" charset="0"/>
                <a:ea typeface="+mn-ea"/>
                <a:cs typeface="+mn-cs"/>
              </a:rPr>
              <a:t>ER</a:t>
            </a:r>
          </a:p>
        </p:txBody>
      </p:sp>
      <p:sp>
        <p:nvSpPr>
          <p:cNvPr id="218121"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charset="0"/>
              <a:ea typeface="+mn-ea"/>
              <a:cs typeface="+mn-cs"/>
            </a:endParaRPr>
          </a:p>
        </p:txBody>
      </p:sp>
      <p:sp>
        <p:nvSpPr>
          <p:cNvPr id="218122" name="Rectangle 10"/>
          <p:cNvSpPr>
            <a:spLocks noChangeArrowheads="1"/>
          </p:cNvSpPr>
          <p:nvPr/>
        </p:nvSpPr>
        <p:spPr bwMode="auto">
          <a:xfrm>
            <a:off x="7259638" y="5259388"/>
            <a:ext cx="1311275" cy="458787"/>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fontAlgn="base">
              <a:defRPr/>
            </a:pPr>
            <a:r>
              <a:rPr lang="en-US" sz="2400" b="1" dirty="0">
                <a:solidFill>
                  <a:srgbClr val="CECECE"/>
                </a:solidFill>
                <a:effectLst/>
                <a:latin typeface="Times" charset="0"/>
                <a:ea typeface="+mn-ea"/>
                <a:cs typeface="+mn-cs"/>
              </a:rPr>
              <a:t>VBT</a:t>
            </a:r>
          </a:p>
        </p:txBody>
      </p:sp>
      <p:sp>
        <p:nvSpPr>
          <p:cNvPr id="218123"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charset="0"/>
              <a:ea typeface="+mn-ea"/>
              <a:cs typeface="+mn-cs"/>
            </a:endParaRPr>
          </a:p>
        </p:txBody>
      </p:sp>
      <p:sp>
        <p:nvSpPr>
          <p:cNvPr id="218124"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charset="0"/>
              <a:ea typeface="+mn-ea"/>
              <a:cs typeface="+mn-cs"/>
            </a:endParaRPr>
          </a:p>
        </p:txBody>
      </p:sp>
      <p:sp>
        <p:nvSpPr>
          <p:cNvPr id="218125"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charset="0"/>
              <a:ea typeface="+mn-ea"/>
              <a:cs typeface="+mn-cs"/>
            </a:endParaRPr>
          </a:p>
        </p:txBody>
      </p:sp>
      <p:sp>
        <p:nvSpPr>
          <p:cNvPr id="218126" name="Rectangle 14"/>
          <p:cNvSpPr>
            <a:spLocks noChangeArrowheads="1"/>
          </p:cNvSpPr>
          <p:nvPr/>
        </p:nvSpPr>
        <p:spPr bwMode="auto">
          <a:xfrm>
            <a:off x="3449638" y="2382838"/>
            <a:ext cx="1273175" cy="4540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fontAlgn="base">
              <a:defRPr/>
            </a:pPr>
            <a:r>
              <a:rPr lang="en-US" sz="2400" b="1">
                <a:solidFill>
                  <a:srgbClr val="CECECE"/>
                </a:solidFill>
                <a:effectLst/>
                <a:latin typeface="Times" charset="0"/>
                <a:ea typeface="+mn-ea"/>
                <a:cs typeface="+mn-cs"/>
              </a:rPr>
              <a:t>SG</a:t>
            </a:r>
          </a:p>
        </p:txBody>
      </p:sp>
      <p:sp>
        <p:nvSpPr>
          <p:cNvPr id="218127" name="Rectangle 15"/>
          <p:cNvSpPr>
            <a:spLocks noChangeArrowheads="1"/>
          </p:cNvSpPr>
          <p:nvPr/>
        </p:nvSpPr>
        <p:spPr bwMode="auto">
          <a:xfrm>
            <a:off x="2516188" y="5640388"/>
            <a:ext cx="701675" cy="4540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fontAlgn="base">
              <a:defRPr/>
            </a:pPr>
            <a:r>
              <a:rPr lang="en-US" sz="2400" b="1">
                <a:solidFill>
                  <a:srgbClr val="CECECE"/>
                </a:solidFill>
                <a:effectLst/>
                <a:latin typeface="Times" charset="0"/>
                <a:ea typeface="+mn-ea"/>
                <a:cs typeface="+mn-cs"/>
              </a:rPr>
              <a:t>RS</a:t>
            </a:r>
          </a:p>
        </p:txBody>
      </p:sp>
      <p:sp>
        <p:nvSpPr>
          <p:cNvPr id="218128" name="Rectangle 16"/>
          <p:cNvSpPr>
            <a:spLocks noChangeArrowheads="1"/>
          </p:cNvSpPr>
          <p:nvPr/>
        </p:nvSpPr>
        <p:spPr bwMode="auto">
          <a:xfrm>
            <a:off x="2020888" y="992188"/>
            <a:ext cx="995362" cy="458787"/>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fontAlgn="base">
              <a:defRPr/>
            </a:pPr>
            <a:r>
              <a:rPr lang="en-US" sz="2400" b="1" dirty="0">
                <a:solidFill>
                  <a:srgbClr val="CECECE"/>
                </a:solidFill>
                <a:effectLst/>
                <a:latin typeface="Times" charset="0"/>
                <a:ea typeface="+mn-ea"/>
                <a:cs typeface="+mn-cs"/>
              </a:rPr>
              <a:t>ĐTH</a:t>
            </a:r>
          </a:p>
        </p:txBody>
      </p:sp>
      <p:sp>
        <p:nvSpPr>
          <p:cNvPr id="218129"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18130"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18131"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18133" name="Rectangle 21"/>
          <p:cNvSpPr>
            <a:spLocks noChangeArrowheads="1"/>
          </p:cNvSpPr>
          <p:nvPr/>
        </p:nvSpPr>
        <p:spPr bwMode="auto">
          <a:xfrm>
            <a:off x="2613025" y="3613150"/>
            <a:ext cx="1730375" cy="4540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fontAlgn="base">
              <a:defRPr/>
            </a:pPr>
            <a:r>
              <a:rPr lang="en-US" sz="2400" b="1">
                <a:solidFill>
                  <a:srgbClr val="CECECE"/>
                </a:solidFill>
                <a:effectLst/>
                <a:latin typeface="Times" charset="0"/>
                <a:ea typeface="+mn-ea"/>
                <a:cs typeface="+mn-cs"/>
              </a:rPr>
              <a:t>DS</a:t>
            </a:r>
          </a:p>
        </p:txBody>
      </p:sp>
      <p:sp>
        <p:nvSpPr>
          <p:cNvPr id="218134" name="Line 22"/>
          <p:cNvSpPr>
            <a:spLocks noChangeShapeType="1"/>
          </p:cNvSpPr>
          <p:nvPr/>
        </p:nvSpPr>
        <p:spPr bwMode="auto">
          <a:xfrm>
            <a:off x="4114800" y="1600200"/>
            <a:ext cx="1693863" cy="0"/>
          </a:xfrm>
          <a:prstGeom prst="line">
            <a:avLst/>
          </a:prstGeom>
          <a:noFill/>
          <a:ln w="25400">
            <a:noFill/>
            <a:round/>
            <a:headEnd/>
            <a:tailEnd/>
          </a:ln>
          <a:effectLst>
            <a:outerShdw dist="107763"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18136" name="Rectangle 24"/>
          <p:cNvSpPr>
            <a:spLocks noChangeArrowheads="1"/>
          </p:cNvSpPr>
          <p:nvPr/>
        </p:nvSpPr>
        <p:spPr bwMode="auto">
          <a:xfrm>
            <a:off x="4081463" y="1125538"/>
            <a:ext cx="812800" cy="519112"/>
          </a:xfrm>
          <a:prstGeom prst="rect">
            <a:avLst/>
          </a:prstGeom>
          <a:noFill/>
          <a:ln w="12700">
            <a:noFill/>
            <a:miter lim="800000"/>
            <a:headEnd/>
            <a:tailEnd/>
          </a:ln>
          <a:effectLst>
            <a:outerShdw dist="107763"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18137" name="Rectangle 25"/>
          <p:cNvSpPr>
            <a:spLocks noChangeArrowheads="1"/>
          </p:cNvSpPr>
          <p:nvPr/>
        </p:nvSpPr>
        <p:spPr bwMode="auto">
          <a:xfrm>
            <a:off x="6896100" y="4395788"/>
            <a:ext cx="835025" cy="4540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fontAlgn="base">
              <a:defRPr/>
            </a:pPr>
            <a:r>
              <a:rPr lang="en-US" sz="2400" b="1">
                <a:solidFill>
                  <a:srgbClr val="CECECE"/>
                </a:solidFill>
                <a:effectLst/>
                <a:latin typeface="Times" charset="0"/>
                <a:ea typeface="+mn-ea"/>
                <a:cs typeface="+mn-cs"/>
              </a:rPr>
              <a:t>U</a:t>
            </a:r>
          </a:p>
        </p:txBody>
      </p:sp>
      <p:sp>
        <p:nvSpPr>
          <p:cNvPr id="218138" name="Rectangle 26"/>
          <p:cNvSpPr>
            <a:spLocks noChangeArrowheads="1"/>
          </p:cNvSpPr>
          <p:nvPr/>
        </p:nvSpPr>
        <p:spPr bwMode="auto">
          <a:xfrm>
            <a:off x="5830888" y="2884488"/>
            <a:ext cx="835025" cy="4540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fontAlgn="base">
              <a:defRPr/>
            </a:pPr>
            <a:r>
              <a:rPr lang="en-US" sz="2400" b="1">
                <a:solidFill>
                  <a:srgbClr val="CECECE"/>
                </a:solidFill>
                <a:effectLst/>
                <a:latin typeface="Times" charset="0"/>
                <a:ea typeface="+mn-ea"/>
                <a:cs typeface="+mn-cs"/>
              </a:rPr>
              <a:t>B</a:t>
            </a:r>
          </a:p>
        </p:txBody>
      </p:sp>
      <p:sp>
        <p:nvSpPr>
          <p:cNvPr id="218140" name="Rectangle 28"/>
          <p:cNvSpPr>
            <a:spLocks noChangeArrowheads="1"/>
          </p:cNvSpPr>
          <p:nvPr/>
        </p:nvSpPr>
        <p:spPr bwMode="auto">
          <a:xfrm>
            <a:off x="5254625" y="1676400"/>
            <a:ext cx="993775" cy="704850"/>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fontAlgn="base">
              <a:defRPr/>
            </a:pPr>
            <a:r>
              <a:rPr lang="en-US" sz="4000" b="1" dirty="0">
                <a:solidFill>
                  <a:srgbClr val="EEFF4B"/>
                </a:solidFill>
                <a:effectLst/>
                <a:latin typeface="Times" charset="0"/>
                <a:ea typeface="+mn-ea"/>
                <a:cs typeface="+mn-cs"/>
              </a:rPr>
              <a:t>CR</a:t>
            </a:r>
          </a:p>
        </p:txBody>
      </p:sp>
      <p:sp>
        <p:nvSpPr>
          <p:cNvPr id="218142" name="Rectangle 30"/>
          <p:cNvSpPr>
            <a:spLocks noChangeArrowheads="1"/>
          </p:cNvSpPr>
          <p:nvPr/>
        </p:nvSpPr>
        <p:spPr bwMode="auto">
          <a:xfrm>
            <a:off x="7088188" y="1525588"/>
            <a:ext cx="1292225" cy="4540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fontAlgn="base">
              <a:defRPr/>
            </a:pPr>
            <a:r>
              <a:rPr lang="en-US" sz="2400" b="1">
                <a:solidFill>
                  <a:srgbClr val="CECECE"/>
                </a:solidFill>
                <a:effectLst/>
                <a:latin typeface="Times" charset="0"/>
                <a:ea typeface="+mn-ea"/>
                <a:cs typeface="+mn-cs"/>
              </a:rPr>
              <a:t>N(A)</a:t>
            </a:r>
          </a:p>
        </p:txBody>
      </p:sp>
      <p:sp>
        <p:nvSpPr>
          <p:cNvPr id="218143"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18144"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18146"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18147" name="Rectangle 35"/>
          <p:cNvSpPr>
            <a:spLocks noChangeArrowheads="1"/>
          </p:cNvSpPr>
          <p:nvPr/>
        </p:nvSpPr>
        <p:spPr bwMode="auto">
          <a:xfrm>
            <a:off x="2727325" y="3078163"/>
            <a:ext cx="333375" cy="454025"/>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ctr" fontAlgn="base">
              <a:defRPr/>
            </a:pPr>
            <a:r>
              <a:rPr lang="en-US" sz="2400" b="1">
                <a:solidFill>
                  <a:srgbClr val="CECECE"/>
                </a:solidFill>
                <a:effectLst/>
                <a:latin typeface="Times" charset="0"/>
                <a:ea typeface="+mn-ea"/>
                <a:cs typeface="+mn-cs"/>
              </a:rPr>
              <a:t>J</a:t>
            </a:r>
          </a:p>
        </p:txBody>
      </p:sp>
      <p:sp>
        <p:nvSpPr>
          <p:cNvPr id="218148"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18149"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18150" name="Rectangle 38"/>
          <p:cNvSpPr>
            <a:spLocks noChangeArrowheads="1"/>
          </p:cNvSpPr>
          <p:nvPr/>
        </p:nvSpPr>
        <p:spPr bwMode="auto">
          <a:xfrm>
            <a:off x="3067050" y="4451350"/>
            <a:ext cx="620713" cy="454025"/>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ctr" fontAlgn="base">
              <a:defRPr/>
            </a:pPr>
            <a:r>
              <a:rPr lang="en-US" sz="2400" b="1">
                <a:solidFill>
                  <a:srgbClr val="CECECE"/>
                </a:solidFill>
                <a:effectLst/>
                <a:latin typeface="Times" charset="0"/>
                <a:ea typeface="+mn-ea"/>
                <a:cs typeface="+mn-cs"/>
              </a:rPr>
              <a:t>KB</a:t>
            </a:r>
          </a:p>
        </p:txBody>
      </p:sp>
      <p:sp>
        <p:nvSpPr>
          <p:cNvPr id="218151"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18152" name="Rectangle 40"/>
          <p:cNvSpPr>
            <a:spLocks noChangeArrowheads="1"/>
          </p:cNvSpPr>
          <p:nvPr/>
        </p:nvSpPr>
        <p:spPr bwMode="auto">
          <a:xfrm>
            <a:off x="3179763" y="5164138"/>
            <a:ext cx="638175" cy="454025"/>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ctr" fontAlgn="base">
              <a:defRPr/>
            </a:pPr>
            <a:r>
              <a:rPr lang="en-US" sz="2400" b="1">
                <a:solidFill>
                  <a:srgbClr val="CECECE"/>
                </a:solidFill>
                <a:effectLst/>
                <a:latin typeface="Times" charset="0"/>
                <a:ea typeface="+mn-ea"/>
                <a:cs typeface="+mn-cs"/>
              </a:rPr>
              <a:t>MS</a:t>
            </a:r>
          </a:p>
        </p:txBody>
      </p:sp>
      <p:sp>
        <p:nvSpPr>
          <p:cNvPr id="218153"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18154" name="Rectangle 42"/>
          <p:cNvSpPr>
            <a:spLocks noChangeArrowheads="1"/>
          </p:cNvSpPr>
          <p:nvPr/>
        </p:nvSpPr>
        <p:spPr bwMode="auto">
          <a:xfrm>
            <a:off x="1809750" y="4081463"/>
            <a:ext cx="384175" cy="454025"/>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ctr" fontAlgn="base">
              <a:defRPr/>
            </a:pPr>
            <a:r>
              <a:rPr lang="en-US" sz="2400" b="1">
                <a:solidFill>
                  <a:srgbClr val="CECECE"/>
                </a:solidFill>
                <a:effectLst/>
                <a:latin typeface="Times" charset="0"/>
                <a:ea typeface="+mn-ea"/>
                <a:cs typeface="+mn-cs"/>
              </a:rPr>
              <a:t>E</a:t>
            </a:r>
          </a:p>
        </p:txBody>
      </p:sp>
      <p:sp>
        <p:nvSpPr>
          <p:cNvPr id="218155" name="Rectangle 43"/>
          <p:cNvSpPr>
            <a:spLocks noChangeArrowheads="1"/>
          </p:cNvSpPr>
          <p:nvPr/>
        </p:nvSpPr>
        <p:spPr bwMode="auto">
          <a:xfrm>
            <a:off x="3751263" y="3078163"/>
            <a:ext cx="688975" cy="454025"/>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ctr" fontAlgn="base">
              <a:defRPr/>
            </a:pPr>
            <a:r>
              <a:rPr lang="en-US" sz="2400" b="1">
                <a:solidFill>
                  <a:srgbClr val="CECECE"/>
                </a:solidFill>
                <a:effectLst/>
                <a:latin typeface="Times" charset="0"/>
                <a:ea typeface="+mn-ea"/>
                <a:cs typeface="+mn-cs"/>
              </a:rPr>
              <a:t>MN</a:t>
            </a:r>
          </a:p>
        </p:txBody>
      </p:sp>
      <p:sp>
        <p:nvSpPr>
          <p:cNvPr id="218156" name="Freeform 44"/>
          <p:cNvSpPr>
            <a:spLocks/>
          </p:cNvSpPr>
          <p:nvPr/>
        </p:nvSpPr>
        <p:spPr bwMode="auto">
          <a:xfrm>
            <a:off x="5816600" y="3136900"/>
            <a:ext cx="939800" cy="1422400"/>
          </a:xfrm>
          <a:custGeom>
            <a:avLst/>
            <a:gdLst>
              <a:gd name="T0" fmla="*/ 592 w 592"/>
              <a:gd name="T1" fmla="*/ 896 h 896"/>
              <a:gd name="T2" fmla="*/ 328 w 592"/>
              <a:gd name="T3" fmla="*/ 760 h 896"/>
              <a:gd name="T4" fmla="*/ 192 w 592"/>
              <a:gd name="T5" fmla="*/ 576 h 896"/>
              <a:gd name="T6" fmla="*/ 40 w 592"/>
              <a:gd name="T7" fmla="*/ 160 h 896"/>
              <a:gd name="T8" fmla="*/ 24 w 592"/>
              <a:gd name="T9" fmla="*/ 80 h 896"/>
              <a:gd name="T10" fmla="*/ 0 w 592"/>
              <a:gd name="T11" fmla="*/ 0 h 896"/>
              <a:gd name="T12" fmla="*/ 0 60000 65536"/>
              <a:gd name="T13" fmla="*/ 0 60000 65536"/>
              <a:gd name="T14" fmla="*/ 0 60000 65536"/>
              <a:gd name="T15" fmla="*/ 0 60000 65536"/>
              <a:gd name="T16" fmla="*/ 0 60000 65536"/>
              <a:gd name="T17" fmla="*/ 0 60000 65536"/>
              <a:gd name="T18" fmla="*/ 0 w 592"/>
              <a:gd name="T19" fmla="*/ 0 h 896"/>
              <a:gd name="T20" fmla="*/ 592 w 592"/>
              <a:gd name="T21" fmla="*/ 896 h 896"/>
            </a:gdLst>
            <a:ahLst/>
            <a:cxnLst>
              <a:cxn ang="T12">
                <a:pos x="T0" y="T1"/>
              </a:cxn>
              <a:cxn ang="T13">
                <a:pos x="T2" y="T3"/>
              </a:cxn>
              <a:cxn ang="T14">
                <a:pos x="T4" y="T5"/>
              </a:cxn>
              <a:cxn ang="T15">
                <a:pos x="T6" y="T7"/>
              </a:cxn>
              <a:cxn ang="T16">
                <a:pos x="T8" y="T9"/>
              </a:cxn>
              <a:cxn ang="T17">
                <a:pos x="T10" y="T11"/>
              </a:cxn>
            </a:cxnLst>
            <a:rect l="T18" t="T19" r="T20" b="T21"/>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E7E3B"/>
            </a:solidFill>
            <a:prstDash val="solid"/>
            <a:round/>
            <a:headEnd type="none" w="med" len="med"/>
            <a:tailEnd type="none" w="med" len="med"/>
          </a:ln>
          <a:effectLst>
            <a:outerShdw blurRad="63500" dist="35921"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18161" name="AutoShape 49"/>
          <p:cNvSpPr>
            <a:spLocks noChangeArrowheads="1"/>
          </p:cNvSpPr>
          <p:nvPr/>
        </p:nvSpPr>
        <p:spPr bwMode="auto">
          <a:xfrm rot="7507952">
            <a:off x="5715000" y="342900"/>
            <a:ext cx="1219200" cy="1143000"/>
          </a:xfrm>
          <a:custGeom>
            <a:avLst/>
            <a:gdLst>
              <a:gd name="T0" fmla="*/ 914400 w 21600"/>
              <a:gd name="T1" fmla="*/ 0 h 21600"/>
              <a:gd name="T2" fmla="*/ 0 w 21600"/>
              <a:gd name="T3" fmla="*/ 571500 h 21600"/>
              <a:gd name="T4" fmla="*/ 914400 w 21600"/>
              <a:gd name="T5" fmla="*/ 1143000 h 21600"/>
              <a:gd name="T6" fmla="*/ 1219200 w 21600"/>
              <a:gd name="T7" fmla="*/ 5715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blurRad="63500" dist="89803"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18164" name="Freeform 52"/>
          <p:cNvSpPr>
            <a:spLocks/>
          </p:cNvSpPr>
          <p:nvPr/>
        </p:nvSpPr>
        <p:spPr bwMode="auto">
          <a:xfrm>
            <a:off x="5441950" y="2066925"/>
            <a:ext cx="349250" cy="1033463"/>
          </a:xfrm>
          <a:custGeom>
            <a:avLst/>
            <a:gdLst>
              <a:gd name="T0" fmla="*/ 0 w 220"/>
              <a:gd name="T1" fmla="*/ 0 h 651"/>
              <a:gd name="T2" fmla="*/ 94 w 220"/>
              <a:gd name="T3" fmla="*/ 94 h 651"/>
              <a:gd name="T4" fmla="*/ 102 w 220"/>
              <a:gd name="T5" fmla="*/ 118 h 651"/>
              <a:gd name="T6" fmla="*/ 118 w 220"/>
              <a:gd name="T7" fmla="*/ 141 h 651"/>
              <a:gd name="T8" fmla="*/ 141 w 220"/>
              <a:gd name="T9" fmla="*/ 220 h 651"/>
              <a:gd name="T10" fmla="*/ 157 w 220"/>
              <a:gd name="T11" fmla="*/ 267 h 651"/>
              <a:gd name="T12" fmla="*/ 165 w 220"/>
              <a:gd name="T13" fmla="*/ 290 h 651"/>
              <a:gd name="T14" fmla="*/ 220 w 220"/>
              <a:gd name="T15" fmla="*/ 651 h 651"/>
              <a:gd name="T16" fmla="*/ 0 60000 65536"/>
              <a:gd name="T17" fmla="*/ 0 60000 65536"/>
              <a:gd name="T18" fmla="*/ 0 60000 65536"/>
              <a:gd name="T19" fmla="*/ 0 60000 65536"/>
              <a:gd name="T20" fmla="*/ 0 60000 65536"/>
              <a:gd name="T21" fmla="*/ 0 60000 65536"/>
              <a:gd name="T22" fmla="*/ 0 60000 65536"/>
              <a:gd name="T23" fmla="*/ 0 60000 65536"/>
              <a:gd name="T24" fmla="*/ 0 w 220"/>
              <a:gd name="T25" fmla="*/ 0 h 651"/>
              <a:gd name="T26" fmla="*/ 220 w 220"/>
              <a:gd name="T27" fmla="*/ 651 h 65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0" h="651">
                <a:moveTo>
                  <a:pt x="0" y="0"/>
                </a:moveTo>
                <a:cubicBezTo>
                  <a:pt x="50" y="16"/>
                  <a:pt x="65" y="52"/>
                  <a:pt x="94" y="94"/>
                </a:cubicBezTo>
                <a:cubicBezTo>
                  <a:pt x="96" y="102"/>
                  <a:pt x="98" y="110"/>
                  <a:pt x="102" y="118"/>
                </a:cubicBezTo>
                <a:cubicBezTo>
                  <a:pt x="106" y="126"/>
                  <a:pt x="114" y="132"/>
                  <a:pt x="118" y="141"/>
                </a:cubicBezTo>
                <a:cubicBezTo>
                  <a:pt x="133" y="175"/>
                  <a:pt x="131" y="187"/>
                  <a:pt x="141" y="220"/>
                </a:cubicBezTo>
                <a:cubicBezTo>
                  <a:pt x="145" y="235"/>
                  <a:pt x="151" y="251"/>
                  <a:pt x="157" y="267"/>
                </a:cubicBezTo>
                <a:cubicBezTo>
                  <a:pt x="159" y="274"/>
                  <a:pt x="165" y="290"/>
                  <a:pt x="165" y="290"/>
                </a:cubicBezTo>
                <a:cubicBezTo>
                  <a:pt x="172" y="408"/>
                  <a:pt x="165" y="541"/>
                  <a:pt x="220" y="651"/>
                </a:cubicBezTo>
              </a:path>
            </a:pathLst>
          </a:custGeom>
          <a:noFill/>
          <a:ln w="57150" cap="flat" cmpd="sng">
            <a:solidFill>
              <a:srgbClr val="EEFF4B"/>
            </a:solidFill>
            <a:prstDash val="solid"/>
            <a:round/>
            <a:headEnd type="none" w="med" len="med"/>
            <a:tailEnd type="none" w="med" len="med"/>
          </a:ln>
          <a:effectLst>
            <a:outerShdw blurRad="63500" dist="35921"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18139"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18135"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18141" name="Oval 29"/>
          <p:cNvSpPr>
            <a:spLocks noChangeArrowheads="1"/>
          </p:cNvSpPr>
          <p:nvPr/>
        </p:nvSpPr>
        <p:spPr bwMode="auto">
          <a:xfrm>
            <a:off x="5334000" y="1981200"/>
            <a:ext cx="193675" cy="187325"/>
          </a:xfrm>
          <a:prstGeom prst="ellipse">
            <a:avLst/>
          </a:prstGeom>
          <a:solidFill>
            <a:srgbClr val="FAF200"/>
          </a:solidFill>
          <a:ln w="25400">
            <a:solidFill>
              <a:srgbClr val="00AE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18160" name="Oval 48"/>
          <p:cNvSpPr>
            <a:spLocks noChangeArrowheads="1"/>
          </p:cNvSpPr>
          <p:nvPr/>
        </p:nvSpPr>
        <p:spPr bwMode="auto">
          <a:xfrm>
            <a:off x="4999038" y="1517650"/>
            <a:ext cx="1066800" cy="990600"/>
          </a:xfrm>
          <a:prstGeom prst="ellipse">
            <a:avLst/>
          </a:prstGeom>
          <a:noFill/>
          <a:ln w="57150">
            <a:solidFill>
              <a:srgbClr val="D83104"/>
            </a:solidFill>
            <a:round/>
            <a:headEnd/>
            <a:tailEnd/>
          </a:ln>
          <a:effectLst>
            <a:outerShdw dist="109250" dir="2132261"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18165" name="Rectangle 53"/>
          <p:cNvSpPr>
            <a:spLocks noChangeArrowheads="1"/>
          </p:cNvSpPr>
          <p:nvPr/>
        </p:nvSpPr>
        <p:spPr bwMode="auto">
          <a:xfrm>
            <a:off x="3065463" y="2568575"/>
            <a:ext cx="438150" cy="515938"/>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ctr" fontAlgn="base">
              <a:defRPr/>
            </a:pPr>
            <a:r>
              <a:rPr lang="en-US" sz="2800" b="1">
                <a:solidFill>
                  <a:srgbClr val="FFFFFF"/>
                </a:solidFill>
                <a:effectLst/>
                <a:latin typeface="Times" charset="0"/>
                <a:ea typeface="+mn-ea"/>
                <a:cs typeface="+mn-cs"/>
              </a:rPr>
              <a:t>C</a:t>
            </a:r>
          </a:p>
        </p:txBody>
      </p:sp>
      <p:sp>
        <p:nvSpPr>
          <p:cNvPr id="218166" name="Text Box 54"/>
          <p:cNvSpPr txBox="1">
            <a:spLocks noChangeArrowheads="1"/>
          </p:cNvSpPr>
          <p:nvPr/>
        </p:nvSpPr>
        <p:spPr bwMode="auto">
          <a:xfrm>
            <a:off x="6248400" y="2044700"/>
            <a:ext cx="2692400" cy="1816100"/>
          </a:xfrm>
          <a:prstGeom prst="rect">
            <a:avLst/>
          </a:prstGeom>
          <a:noFill/>
          <a:ln>
            <a:noFill/>
          </a:ln>
          <a:effectLst>
            <a:outerShdw dist="71842" dir="2700000" algn="ctr" rotWithShape="0">
              <a:schemeClr val="bg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r>
              <a:rPr lang="en-US" sz="2800" b="1">
                <a:solidFill>
                  <a:srgbClr val="EEFF4B"/>
                </a:solidFill>
                <a:effectLst/>
                <a:latin typeface="Comic Sans MS" charset="0"/>
              </a:rPr>
              <a:t>NGƯỜI CHA THA-RÊ QUA ĐỜI Ở CHARAN.</a:t>
            </a:r>
          </a:p>
        </p:txBody>
      </p:sp>
      <p:sp>
        <p:nvSpPr>
          <p:cNvPr id="72751" name="Text Box 70"/>
          <p:cNvSpPr txBox="1">
            <a:spLocks noChangeArrowheads="1"/>
          </p:cNvSpPr>
          <p:nvPr/>
        </p:nvSpPr>
        <p:spPr bwMode="auto">
          <a:xfrm>
            <a:off x="533400" y="6483350"/>
            <a:ext cx="1993900" cy="374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endParaRPr lang="en-US" sz="1600">
              <a:solidFill>
                <a:srgbClr val="FFFFFF"/>
              </a:solidFill>
              <a:effectLst/>
              <a:latin typeface="Comic Sans MS" charset="0"/>
            </a:endParaRPr>
          </a:p>
        </p:txBody>
      </p:sp>
      <p:sp>
        <p:nvSpPr>
          <p:cNvPr id="218183" name="Text Box 71"/>
          <p:cNvSpPr txBox="1">
            <a:spLocks noChangeArrowheads="1"/>
          </p:cNvSpPr>
          <p:nvPr/>
        </p:nvSpPr>
        <p:spPr bwMode="auto">
          <a:xfrm>
            <a:off x="1706563" y="0"/>
            <a:ext cx="1458912" cy="304800"/>
          </a:xfrm>
          <a:prstGeom prst="rect">
            <a:avLst/>
          </a:prstGeom>
          <a:noFill/>
          <a:ln w="12700">
            <a:noFill/>
            <a:miter lim="800000"/>
            <a:headEnd/>
            <a:tailEnd/>
          </a:ln>
          <a:effectLst>
            <a:outerShdw dist="71842" dir="2700000" algn="ctr" rotWithShape="0">
              <a:schemeClr val="bg2"/>
            </a:outerShdw>
          </a:effectLst>
        </p:spPr>
        <p:txBody>
          <a:bodyPr>
            <a:spAutoFit/>
          </a:bodyPr>
          <a:lstStyle/>
          <a:p>
            <a:pPr algn="ctr" fontAlgn="base">
              <a:defRPr/>
            </a:pPr>
            <a:r>
              <a:rPr lang="en-US" sz="1200" b="1">
                <a:solidFill>
                  <a:srgbClr val="FFFFFF"/>
                </a:solidFill>
                <a:effectLst/>
                <a:latin typeface="Comic Sans MS" charset="0"/>
                <a:ea typeface="+mn-ea"/>
                <a:cs typeface="+mn-cs"/>
              </a:rPr>
              <a:t>Sáng 11:31-32</a:t>
            </a:r>
          </a:p>
        </p:txBody>
      </p:sp>
      <p:sp>
        <p:nvSpPr>
          <p:cNvPr id="218185" name="Freeform 7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charset="0"/>
              <a:ea typeface="+mn-ea"/>
              <a:cs typeface="+mn-cs"/>
            </a:endParaRPr>
          </a:p>
        </p:txBody>
      </p:sp>
      <p:sp>
        <p:nvSpPr>
          <p:cNvPr id="218186" name="AutoShape 7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18187" name="Rectangle 7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18188" name="AutoShape 7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18189" name="Line 7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18190" name="Line 7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18191" name="Rectangle 7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2760" name="Rectangle 80"/>
          <p:cNvSpPr>
            <a:spLocks noChangeArrowheads="1"/>
          </p:cNvSpPr>
          <p:nvPr/>
        </p:nvSpPr>
        <p:spPr bwMode="auto">
          <a:xfrm>
            <a:off x="8137525" y="3635375"/>
            <a:ext cx="90487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fontAlgn="base">
              <a:spcBef>
                <a:spcPct val="0"/>
              </a:spcBef>
            </a:pPr>
            <a:r>
              <a:rPr lang="en-US" sz="900" b="1">
                <a:solidFill>
                  <a:srgbClr val="000000"/>
                </a:solidFill>
                <a:effectLst/>
                <a:latin typeface="Helvetica" charset="0"/>
              </a:rPr>
              <a:t>SỰ KÊU GỌI</a:t>
            </a:r>
          </a:p>
        </p:txBody>
      </p:sp>
      <p:sp>
        <p:nvSpPr>
          <p:cNvPr id="72761" name="Rectangle 81"/>
          <p:cNvSpPr>
            <a:spLocks noChangeArrowheads="1"/>
          </p:cNvSpPr>
          <p:nvPr/>
        </p:nvSpPr>
        <p:spPr bwMode="auto">
          <a:xfrm>
            <a:off x="8004175" y="3432175"/>
            <a:ext cx="849313"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Chicago" charset="0"/>
              </a:rPr>
              <a:t>ÁP-RA-HAM</a:t>
            </a:r>
          </a:p>
        </p:txBody>
      </p:sp>
      <p:sp>
        <p:nvSpPr>
          <p:cNvPr id="218194" name="Line 82"/>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18195" name="Line 83"/>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18196" name="Line 84"/>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2765" name="Text Box 85"/>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endParaRPr lang="en-US" sz="2000">
              <a:solidFill>
                <a:srgbClr val="FFA27C"/>
              </a:solidFill>
              <a:effectLst/>
              <a:latin typeface="B VAG Rounded Bold" charset="0"/>
            </a:endParaRPr>
          </a:p>
        </p:txBody>
      </p:sp>
      <p:grpSp>
        <p:nvGrpSpPr>
          <p:cNvPr id="2" name="Group 91"/>
          <p:cNvGrpSpPr>
            <a:grpSpLocks/>
          </p:cNvGrpSpPr>
          <p:nvPr/>
        </p:nvGrpSpPr>
        <p:grpSpPr bwMode="auto">
          <a:xfrm>
            <a:off x="1676400" y="1765300"/>
            <a:ext cx="4025900" cy="4446588"/>
            <a:chOff x="720" y="1232"/>
            <a:chExt cx="2536" cy="2801"/>
          </a:xfrm>
        </p:grpSpPr>
        <p:pic>
          <p:nvPicPr>
            <p:cNvPr id="72771" name="Picture 69" descr="harran02_sm.jpg                                                00006D96Macintosh HD                   ABA78158:"/>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720" y="1232"/>
              <a:ext cx="2536" cy="2736"/>
            </a:xfrm>
            <a:prstGeom prst="rect">
              <a:avLst/>
            </a:prstGeom>
            <a:noFill/>
            <a:ln w="76200">
              <a:solidFill>
                <a:schemeClr val="accent2"/>
              </a:solidFill>
              <a:miter lim="800000"/>
              <a:headEnd/>
              <a:tailEnd/>
            </a:ln>
            <a:effectLst>
              <a:outerShdw dist="71842" dir="2700000" algn="ctr" rotWithShape="0">
                <a:schemeClr val="bg2"/>
              </a:outerShdw>
            </a:effectLst>
            <a:extLst>
              <a:ext uri="{909E8E84-426E-40dd-AFC4-6F175D3DCCD1}">
                <a14:hiddenFill xmlns="" xmlns:a14="http://schemas.microsoft.com/office/drawing/2010/main">
                  <a:solidFill>
                    <a:srgbClr val="FFFFFF"/>
                  </a:solidFill>
                </a14:hiddenFill>
              </a:ext>
            </a:extLst>
          </p:spPr>
        </p:pic>
        <p:sp>
          <p:nvSpPr>
            <p:cNvPr id="218202" name="Text Box 90"/>
            <p:cNvSpPr txBox="1">
              <a:spLocks noChangeArrowheads="1"/>
            </p:cNvSpPr>
            <p:nvPr/>
          </p:nvSpPr>
          <p:spPr bwMode="auto">
            <a:xfrm>
              <a:off x="839" y="3277"/>
              <a:ext cx="2336" cy="756"/>
            </a:xfrm>
            <a:prstGeom prst="rect">
              <a:avLst/>
            </a:prstGeom>
            <a:noFill/>
            <a:ln w="9525">
              <a:noFill/>
              <a:miter lim="800000"/>
              <a:headEnd/>
              <a:tailEnd/>
            </a:ln>
            <a:effectLst>
              <a:outerShdw dist="63500" dir="3187806" algn="ctr" rotWithShape="0">
                <a:schemeClr val="bg2"/>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2400" b="1">
                  <a:solidFill>
                    <a:srgbClr val="FFFFFF"/>
                  </a:solidFill>
                  <a:effectLst>
                    <a:outerShdw blurRad="38100" dist="38100" dir="2700000" algn="tl">
                      <a:srgbClr val="000000"/>
                    </a:outerShdw>
                  </a:effectLst>
                  <a:latin typeface="Comic Sans MS" charset="0"/>
                </a:rPr>
                <a:t> </a:t>
              </a:r>
              <a:r>
                <a:rPr lang="ja-JP" altLang="en-US" sz="2400" b="1">
                  <a:solidFill>
                    <a:srgbClr val="FFFFFF"/>
                  </a:solidFill>
                  <a:effectLst>
                    <a:outerShdw blurRad="38100" dist="38100" dir="2700000" algn="tl">
                      <a:srgbClr val="000000"/>
                    </a:outerShdw>
                  </a:effectLst>
                  <a:latin typeface="Comic Sans MS" charset="0"/>
                </a:rPr>
                <a:t>“</a:t>
              </a:r>
              <a:r>
                <a:rPr lang="en-US" sz="2400" b="1">
                  <a:solidFill>
                    <a:srgbClr val="FFFFFF"/>
                  </a:solidFill>
                  <a:effectLst>
                    <a:outerShdw blurRad="38100" dist="38100" dir="2700000" algn="tl">
                      <a:srgbClr val="000000"/>
                    </a:outerShdw>
                  </a:effectLst>
                  <a:latin typeface="Comic Sans MS" charset="0"/>
                </a:rPr>
                <a:t>Bee-Hive</a:t>
              </a:r>
              <a:r>
                <a:rPr lang="ja-JP" altLang="en-US" sz="2400" b="1">
                  <a:solidFill>
                    <a:srgbClr val="FFFFFF"/>
                  </a:solidFill>
                  <a:effectLst>
                    <a:outerShdw blurRad="38100" dist="38100" dir="2700000" algn="tl">
                      <a:srgbClr val="000000"/>
                    </a:outerShdw>
                  </a:effectLst>
                  <a:latin typeface="Comic Sans MS" charset="0"/>
                </a:rPr>
                <a:t>”</a:t>
              </a:r>
              <a:r>
                <a:rPr lang="en-US" sz="2400" b="1">
                  <a:solidFill>
                    <a:srgbClr val="FFFFFF"/>
                  </a:solidFill>
                  <a:effectLst>
                    <a:outerShdw blurRad="38100" dist="38100" dir="2700000" algn="tl">
                      <a:srgbClr val="000000"/>
                    </a:outerShdw>
                  </a:effectLst>
                  <a:latin typeface="Comic Sans MS" charset="0"/>
                </a:rPr>
                <a:t> Thành Phố Ha-ran (Thổ Nhĩ Kỳ) Ngày Nay</a:t>
              </a:r>
            </a:p>
          </p:txBody>
        </p:sp>
      </p:grpSp>
      <p:sp>
        <p:nvSpPr>
          <p:cNvPr id="218204" name="Rectangle 92"/>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pPr algn="ctr" fontAlgn="base">
              <a:spcBef>
                <a:spcPct val="0"/>
              </a:spcBef>
              <a:defRPr/>
            </a:pPr>
            <a:r>
              <a:rPr lang="en-US" sz="1000" b="1">
                <a:solidFill>
                  <a:srgbClr val="FFFFFF"/>
                </a:solidFill>
                <a:effectLst>
                  <a:outerShdw blurRad="38100" dist="38100" dir="2700000" algn="tl">
                    <a:srgbClr val="000000"/>
                  </a:outerShdw>
                </a:effectLst>
                <a:latin typeface="Comic Sans MS" charset="0"/>
              </a:rPr>
              <a:t>20</a:t>
            </a:r>
          </a:p>
        </p:txBody>
      </p:sp>
      <p:sp>
        <p:nvSpPr>
          <p:cNvPr id="72768" name="Rectangle 19"/>
          <p:cNvSpPr>
            <a:spLocks noChangeArrowheads="1"/>
          </p:cNvSpPr>
          <p:nvPr/>
        </p:nvSpPr>
        <p:spPr bwMode="auto">
          <a:xfrm>
            <a:off x="163513" y="492125"/>
            <a:ext cx="1692275" cy="704850"/>
          </a:xfrm>
          <a:prstGeom prst="rect">
            <a:avLst/>
          </a:prstGeom>
          <a:noFill/>
          <a:ln>
            <a:noFill/>
          </a:ln>
          <a:effectLst>
            <a:outerShdw dist="107763" dir="2700000" algn="ctr" rotWithShape="0">
              <a:schemeClr val="bg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fontAlgn="base">
              <a:spcBef>
                <a:spcPct val="0"/>
              </a:spcBef>
            </a:pPr>
            <a:r>
              <a:rPr lang="en-US" sz="2000" b="1">
                <a:solidFill>
                  <a:srgbClr val="FFD34A"/>
                </a:solidFill>
                <a:effectLst/>
                <a:latin typeface="Times" charset="0"/>
              </a:rPr>
              <a:t>XÂY DỰNG BỐI CẢNH</a:t>
            </a:r>
          </a:p>
        </p:txBody>
      </p:sp>
      <p:sp>
        <p:nvSpPr>
          <p:cNvPr id="71" name="Text Box 9"/>
          <p:cNvSpPr txBox="1">
            <a:spLocks noChangeArrowheads="1"/>
          </p:cNvSpPr>
          <p:nvPr/>
        </p:nvSpPr>
        <p:spPr bwMode="auto">
          <a:xfrm>
            <a:off x="6977063" y="6284913"/>
            <a:ext cx="2087562" cy="260350"/>
          </a:xfrm>
          <a:prstGeom prst="rect">
            <a:avLst/>
          </a:prstGeom>
          <a:noFill/>
          <a:ln w="12700">
            <a:noFill/>
            <a:miter lim="800000"/>
            <a:headEnd/>
            <a:tailEnd/>
          </a:ln>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1100" b="1">
                <a:solidFill>
                  <a:srgbClr val="FFFFFF"/>
                </a:solidFill>
                <a:effectLst>
                  <a:outerShdw blurRad="38100" dist="38100" dir="2700000" algn="tl">
                    <a:srgbClr val="000000"/>
                  </a:outerShdw>
                </a:effectLst>
                <a:latin typeface="Arial" charset="0"/>
                <a:cs typeface="Arial" charset="0"/>
              </a:rPr>
              <a:t>Sổ Tay Hướng Dẫn, tr. 19-24</a:t>
            </a:r>
          </a:p>
        </p:txBody>
      </p:sp>
      <p:sp>
        <p:nvSpPr>
          <p:cNvPr id="72770" name="Text Box 15"/>
          <p:cNvSpPr txBox="1">
            <a:spLocks noChangeArrowheads="1"/>
          </p:cNvSpPr>
          <p:nvPr/>
        </p:nvSpPr>
        <p:spPr bwMode="auto">
          <a:xfrm>
            <a:off x="8651875" y="6450013"/>
            <a:ext cx="325438"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1800" b="1">
                <a:solidFill>
                  <a:srgbClr val="FFFFFF"/>
                </a:solidFill>
                <a:effectLst/>
                <a:latin typeface="Comic Sans MS" charset="0"/>
              </a:rPr>
              <a:t>1</a:t>
            </a:r>
            <a:endParaRPr lang="en-US" sz="1800">
              <a:solidFill>
                <a:srgbClr val="FFA27C"/>
              </a:solidFill>
              <a:effectLst/>
              <a:latin typeface="B VAG Rounded Bold"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218164"/>
                                        </p:tgtEl>
                                        <p:attrNameLst>
                                          <p:attrName>style.visibility</p:attrName>
                                        </p:attrNameLst>
                                      </p:cBhvr>
                                      <p:to>
                                        <p:strVal val="visible"/>
                                      </p:to>
                                    </p:set>
                                    <p:animEffect transition="in" filter="wipe(right)">
                                      <p:cBhvr>
                                        <p:cTn id="7" dur="500"/>
                                        <p:tgtEl>
                                          <p:spTgt spid="21816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18166"/>
                                        </p:tgtEl>
                                        <p:attrNameLst>
                                          <p:attrName>style.visibility</p:attrName>
                                        </p:attrNameLst>
                                      </p:cBhvr>
                                      <p:to>
                                        <p:strVal val="visible"/>
                                      </p:to>
                                    </p:set>
                                    <p:animEffect transition="in" filter="dissolve">
                                      <p:cBhvr>
                                        <p:cTn id="17" dur="500"/>
                                        <p:tgtEl>
                                          <p:spTgt spid="2181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66"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21187"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charset="0"/>
              <a:ea typeface="+mn-ea"/>
              <a:cs typeface="+mn-cs"/>
            </a:endParaRPr>
          </a:p>
        </p:txBody>
      </p:sp>
      <p:sp>
        <p:nvSpPr>
          <p:cNvPr id="221188" name="Rectangle 4"/>
          <p:cNvSpPr>
            <a:spLocks noChangeArrowheads="1"/>
          </p:cNvSpPr>
          <p:nvPr/>
        </p:nvSpPr>
        <p:spPr bwMode="auto">
          <a:xfrm>
            <a:off x="441325" y="166688"/>
            <a:ext cx="968375" cy="1373187"/>
          </a:xfrm>
          <a:prstGeom prst="rect">
            <a:avLst/>
          </a:prstGeom>
          <a:noFill/>
          <a:ln w="12700">
            <a:noFill/>
            <a:miter lim="800000"/>
            <a:headEnd/>
            <a:tailEnd/>
          </a:ln>
          <a:effectLst>
            <a:outerShdw dist="107763"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21189"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21190"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charset="0"/>
              <a:ea typeface="+mn-ea"/>
              <a:cs typeface="+mn-cs"/>
            </a:endParaRPr>
          </a:p>
        </p:txBody>
      </p:sp>
      <p:sp>
        <p:nvSpPr>
          <p:cNvPr id="221191"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charset="0"/>
              <a:ea typeface="+mn-ea"/>
              <a:cs typeface="+mn-cs"/>
            </a:endParaRPr>
          </a:p>
        </p:txBody>
      </p:sp>
      <p:sp>
        <p:nvSpPr>
          <p:cNvPr id="74759" name="Rectangle 8"/>
          <p:cNvSpPr>
            <a:spLocks noChangeArrowheads="1"/>
          </p:cNvSpPr>
          <p:nvPr/>
        </p:nvSpPr>
        <p:spPr bwMode="auto">
          <a:xfrm>
            <a:off x="4630738" y="2649538"/>
            <a:ext cx="1520825" cy="458787"/>
          </a:xfrm>
          <a:prstGeom prst="rect">
            <a:avLst/>
          </a:prstGeom>
          <a:noFill/>
          <a:ln>
            <a:noFill/>
          </a:ln>
          <a:effectLst>
            <a:outerShdw dist="107763" dir="2700000" algn="ctr" rotWithShape="0">
              <a:schemeClr val="bg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fontAlgn="base"/>
            <a:r>
              <a:rPr lang="en-US" sz="2400" b="1">
                <a:solidFill>
                  <a:srgbClr val="CECECE"/>
                </a:solidFill>
                <a:effectLst/>
                <a:latin typeface="Times" charset="0"/>
              </a:rPr>
              <a:t>S.Ơ</a:t>
            </a:r>
          </a:p>
        </p:txBody>
      </p:sp>
      <p:sp>
        <p:nvSpPr>
          <p:cNvPr id="221193"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charset="0"/>
              <a:ea typeface="+mn-ea"/>
              <a:cs typeface="+mn-cs"/>
            </a:endParaRPr>
          </a:p>
        </p:txBody>
      </p:sp>
      <p:sp>
        <p:nvSpPr>
          <p:cNvPr id="221194" name="Rectangle 10"/>
          <p:cNvSpPr>
            <a:spLocks noChangeArrowheads="1"/>
          </p:cNvSpPr>
          <p:nvPr/>
        </p:nvSpPr>
        <p:spPr bwMode="auto">
          <a:xfrm>
            <a:off x="7335838" y="5259388"/>
            <a:ext cx="1235075" cy="458787"/>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fontAlgn="base">
              <a:defRPr/>
            </a:pPr>
            <a:r>
              <a:rPr lang="en-US" sz="2400" b="1" dirty="0">
                <a:solidFill>
                  <a:srgbClr val="CECECE"/>
                </a:solidFill>
                <a:effectLst/>
                <a:latin typeface="Times" charset="0"/>
                <a:ea typeface="+mn-ea"/>
                <a:cs typeface="+mn-cs"/>
              </a:rPr>
              <a:t>VBT </a:t>
            </a:r>
          </a:p>
        </p:txBody>
      </p:sp>
      <p:sp>
        <p:nvSpPr>
          <p:cNvPr id="221195"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charset="0"/>
              <a:ea typeface="+mn-ea"/>
              <a:cs typeface="+mn-cs"/>
            </a:endParaRPr>
          </a:p>
        </p:txBody>
      </p:sp>
      <p:sp>
        <p:nvSpPr>
          <p:cNvPr id="221196"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charset="0"/>
              <a:ea typeface="+mn-ea"/>
              <a:cs typeface="+mn-cs"/>
            </a:endParaRPr>
          </a:p>
        </p:txBody>
      </p:sp>
      <p:sp>
        <p:nvSpPr>
          <p:cNvPr id="221197"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charset="0"/>
              <a:ea typeface="+mn-ea"/>
              <a:cs typeface="+mn-cs"/>
            </a:endParaRPr>
          </a:p>
        </p:txBody>
      </p:sp>
      <p:sp>
        <p:nvSpPr>
          <p:cNvPr id="221198" name="Rectangle 14"/>
          <p:cNvSpPr>
            <a:spLocks noChangeArrowheads="1"/>
          </p:cNvSpPr>
          <p:nvPr/>
        </p:nvSpPr>
        <p:spPr bwMode="auto">
          <a:xfrm>
            <a:off x="3449638" y="2382838"/>
            <a:ext cx="1273175" cy="4540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fontAlgn="base">
              <a:defRPr/>
            </a:pPr>
            <a:r>
              <a:rPr lang="en-US" sz="2400" b="1">
                <a:solidFill>
                  <a:srgbClr val="CECECE"/>
                </a:solidFill>
                <a:effectLst/>
                <a:latin typeface="Times" charset="0"/>
                <a:ea typeface="+mn-ea"/>
                <a:cs typeface="+mn-cs"/>
              </a:rPr>
              <a:t>SG</a:t>
            </a:r>
          </a:p>
        </p:txBody>
      </p:sp>
      <p:sp>
        <p:nvSpPr>
          <p:cNvPr id="74766" name="Rectangle 15"/>
          <p:cNvSpPr>
            <a:spLocks noChangeArrowheads="1"/>
          </p:cNvSpPr>
          <p:nvPr/>
        </p:nvSpPr>
        <p:spPr bwMode="auto">
          <a:xfrm>
            <a:off x="2516188" y="5640388"/>
            <a:ext cx="701675" cy="454025"/>
          </a:xfrm>
          <a:prstGeom prst="rect">
            <a:avLst/>
          </a:prstGeom>
          <a:noFill/>
          <a:ln>
            <a:noFill/>
          </a:ln>
          <a:effectLst>
            <a:outerShdw dist="107763" dir="2700000" algn="ctr" rotWithShape="0">
              <a:schemeClr val="bg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fontAlgn="base"/>
            <a:r>
              <a:rPr lang="en-US" sz="2400" b="1">
                <a:solidFill>
                  <a:srgbClr val="CECECE"/>
                </a:solidFill>
                <a:effectLst/>
                <a:latin typeface="Times" charset="0"/>
              </a:rPr>
              <a:t>BĐ</a:t>
            </a:r>
          </a:p>
        </p:txBody>
      </p:sp>
      <p:sp>
        <p:nvSpPr>
          <p:cNvPr id="221200" name="Rectangle 16"/>
          <p:cNvSpPr>
            <a:spLocks noChangeArrowheads="1"/>
          </p:cNvSpPr>
          <p:nvPr/>
        </p:nvSpPr>
        <p:spPr bwMode="auto">
          <a:xfrm>
            <a:off x="2020888" y="992188"/>
            <a:ext cx="1036637" cy="458787"/>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fontAlgn="base">
              <a:defRPr/>
            </a:pPr>
            <a:r>
              <a:rPr lang="en-US" sz="2400" b="1" dirty="0">
                <a:solidFill>
                  <a:srgbClr val="CECECE"/>
                </a:solidFill>
                <a:effectLst/>
                <a:latin typeface="Times" charset="0"/>
                <a:ea typeface="+mn-ea"/>
                <a:cs typeface="+mn-cs"/>
              </a:rPr>
              <a:t>ĐTH</a:t>
            </a:r>
          </a:p>
        </p:txBody>
      </p:sp>
      <p:sp>
        <p:nvSpPr>
          <p:cNvPr id="221201"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21202"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21203"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21205" name="Rectangle 21"/>
          <p:cNvSpPr>
            <a:spLocks noChangeArrowheads="1"/>
          </p:cNvSpPr>
          <p:nvPr/>
        </p:nvSpPr>
        <p:spPr bwMode="auto">
          <a:xfrm>
            <a:off x="2613025" y="3613150"/>
            <a:ext cx="1730375" cy="458788"/>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fontAlgn="base">
              <a:defRPr/>
            </a:pPr>
            <a:r>
              <a:rPr lang="en-US" sz="2400" b="1" dirty="0">
                <a:solidFill>
                  <a:srgbClr val="CECECE"/>
                </a:solidFill>
                <a:effectLst/>
                <a:latin typeface="Times" charset="0"/>
                <a:ea typeface="+mn-ea"/>
                <a:cs typeface="+mn-cs"/>
              </a:rPr>
              <a:t>BC</a:t>
            </a:r>
          </a:p>
        </p:txBody>
      </p:sp>
      <p:sp>
        <p:nvSpPr>
          <p:cNvPr id="221206" name="Line 22"/>
          <p:cNvSpPr>
            <a:spLocks noChangeShapeType="1"/>
          </p:cNvSpPr>
          <p:nvPr/>
        </p:nvSpPr>
        <p:spPr bwMode="auto">
          <a:xfrm>
            <a:off x="4114800" y="1600200"/>
            <a:ext cx="1693863" cy="0"/>
          </a:xfrm>
          <a:prstGeom prst="line">
            <a:avLst/>
          </a:prstGeom>
          <a:noFill/>
          <a:ln w="25400">
            <a:noFill/>
            <a:round/>
            <a:headEnd/>
            <a:tailEnd/>
          </a:ln>
          <a:effectLst>
            <a:outerShdw dist="107763"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21208" name="Rectangle 24"/>
          <p:cNvSpPr>
            <a:spLocks noChangeArrowheads="1"/>
          </p:cNvSpPr>
          <p:nvPr/>
        </p:nvSpPr>
        <p:spPr bwMode="auto">
          <a:xfrm>
            <a:off x="4081463" y="1125538"/>
            <a:ext cx="812800" cy="519112"/>
          </a:xfrm>
          <a:prstGeom prst="rect">
            <a:avLst/>
          </a:prstGeom>
          <a:noFill/>
          <a:ln w="12700">
            <a:noFill/>
            <a:miter lim="800000"/>
            <a:headEnd/>
            <a:tailEnd/>
          </a:ln>
          <a:effectLst>
            <a:outerShdw dist="107763"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21209" name="Rectangle 25"/>
          <p:cNvSpPr>
            <a:spLocks noChangeArrowheads="1"/>
          </p:cNvSpPr>
          <p:nvPr/>
        </p:nvSpPr>
        <p:spPr bwMode="auto">
          <a:xfrm>
            <a:off x="6896100" y="4395788"/>
            <a:ext cx="835025" cy="4540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fontAlgn="base">
              <a:defRPr/>
            </a:pPr>
            <a:r>
              <a:rPr lang="en-US" sz="2400" b="1">
                <a:solidFill>
                  <a:srgbClr val="CECECE"/>
                </a:solidFill>
                <a:effectLst/>
                <a:latin typeface="Times" charset="0"/>
                <a:ea typeface="+mn-ea"/>
                <a:cs typeface="+mn-cs"/>
              </a:rPr>
              <a:t>U</a:t>
            </a:r>
          </a:p>
        </p:txBody>
      </p:sp>
      <p:sp>
        <p:nvSpPr>
          <p:cNvPr id="221210" name="Rectangle 26"/>
          <p:cNvSpPr>
            <a:spLocks noChangeArrowheads="1"/>
          </p:cNvSpPr>
          <p:nvPr/>
        </p:nvSpPr>
        <p:spPr bwMode="auto">
          <a:xfrm>
            <a:off x="5830888" y="2884488"/>
            <a:ext cx="835025" cy="4540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fontAlgn="base">
              <a:defRPr/>
            </a:pPr>
            <a:r>
              <a:rPr lang="en-US" sz="2400" b="1">
                <a:solidFill>
                  <a:srgbClr val="CECECE"/>
                </a:solidFill>
                <a:effectLst/>
                <a:latin typeface="Times" charset="0"/>
                <a:ea typeface="+mn-ea"/>
                <a:cs typeface="+mn-cs"/>
              </a:rPr>
              <a:t>B</a:t>
            </a:r>
          </a:p>
        </p:txBody>
      </p:sp>
      <p:sp>
        <p:nvSpPr>
          <p:cNvPr id="221212" name="Rectangle 28"/>
          <p:cNvSpPr>
            <a:spLocks noChangeArrowheads="1"/>
          </p:cNvSpPr>
          <p:nvPr/>
        </p:nvSpPr>
        <p:spPr bwMode="auto">
          <a:xfrm>
            <a:off x="5487988" y="1811338"/>
            <a:ext cx="835025" cy="458787"/>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fontAlgn="base">
              <a:defRPr/>
            </a:pPr>
            <a:r>
              <a:rPr lang="en-US" sz="2400" b="1" dirty="0">
                <a:solidFill>
                  <a:srgbClr val="CECECE"/>
                </a:solidFill>
                <a:effectLst/>
                <a:latin typeface="Times" charset="0"/>
                <a:ea typeface="+mn-ea"/>
                <a:cs typeface="+mn-cs"/>
              </a:rPr>
              <a:t>CR</a:t>
            </a:r>
          </a:p>
        </p:txBody>
      </p:sp>
      <p:sp>
        <p:nvSpPr>
          <p:cNvPr id="221214" name="Rectangle 30"/>
          <p:cNvSpPr>
            <a:spLocks noChangeArrowheads="1"/>
          </p:cNvSpPr>
          <p:nvPr/>
        </p:nvSpPr>
        <p:spPr bwMode="auto">
          <a:xfrm>
            <a:off x="7088188" y="1525588"/>
            <a:ext cx="1292225" cy="454025"/>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fontAlgn="base">
              <a:defRPr/>
            </a:pPr>
            <a:r>
              <a:rPr lang="en-US" sz="2400" b="1">
                <a:solidFill>
                  <a:srgbClr val="CECECE"/>
                </a:solidFill>
                <a:effectLst/>
                <a:latin typeface="Times" charset="0"/>
                <a:ea typeface="+mn-ea"/>
                <a:cs typeface="+mn-cs"/>
              </a:rPr>
              <a:t>N(A)</a:t>
            </a:r>
          </a:p>
        </p:txBody>
      </p:sp>
      <p:sp>
        <p:nvSpPr>
          <p:cNvPr id="221215"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21217" name="Rectangle 33"/>
          <p:cNvSpPr>
            <a:spLocks noChangeArrowheads="1"/>
          </p:cNvSpPr>
          <p:nvPr/>
        </p:nvSpPr>
        <p:spPr bwMode="auto">
          <a:xfrm>
            <a:off x="2978150" y="2568575"/>
            <a:ext cx="620713" cy="820738"/>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ctr" fontAlgn="base">
              <a:defRPr/>
            </a:pPr>
            <a:r>
              <a:rPr lang="en-US" sz="4800" b="1">
                <a:solidFill>
                  <a:srgbClr val="EEFF4B"/>
                </a:solidFill>
                <a:effectLst/>
                <a:latin typeface="Times" charset="0"/>
                <a:ea typeface="+mn-ea"/>
                <a:cs typeface="+mn-cs"/>
              </a:rPr>
              <a:t>C</a:t>
            </a:r>
          </a:p>
        </p:txBody>
      </p:sp>
      <p:sp>
        <p:nvSpPr>
          <p:cNvPr id="221218"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21219" name="Rectangle 35"/>
          <p:cNvSpPr>
            <a:spLocks noChangeArrowheads="1"/>
          </p:cNvSpPr>
          <p:nvPr/>
        </p:nvSpPr>
        <p:spPr bwMode="auto">
          <a:xfrm>
            <a:off x="2727325" y="3078163"/>
            <a:ext cx="422275" cy="458787"/>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ctr" fontAlgn="base">
              <a:defRPr/>
            </a:pPr>
            <a:r>
              <a:rPr lang="en-US" sz="2400" b="1" dirty="0">
                <a:solidFill>
                  <a:srgbClr val="CECECE"/>
                </a:solidFill>
                <a:effectLst/>
                <a:latin typeface="Times" charset="0"/>
                <a:ea typeface="+mn-ea"/>
                <a:cs typeface="+mn-cs"/>
              </a:rPr>
              <a:t>G</a:t>
            </a:r>
          </a:p>
        </p:txBody>
      </p:sp>
      <p:sp>
        <p:nvSpPr>
          <p:cNvPr id="221220"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21221"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21222" name="Rectangle 38"/>
          <p:cNvSpPr>
            <a:spLocks noChangeArrowheads="1"/>
          </p:cNvSpPr>
          <p:nvPr/>
        </p:nvSpPr>
        <p:spPr bwMode="auto">
          <a:xfrm>
            <a:off x="3067050" y="4451350"/>
            <a:ext cx="628650" cy="458788"/>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ctr" fontAlgn="base">
              <a:defRPr/>
            </a:pPr>
            <a:r>
              <a:rPr lang="en-US" sz="2400" b="1" dirty="0">
                <a:solidFill>
                  <a:srgbClr val="CECECE"/>
                </a:solidFill>
                <a:effectLst/>
                <a:latin typeface="Times" charset="0"/>
                <a:ea typeface="+mn-ea"/>
                <a:cs typeface="+mn-cs"/>
              </a:rPr>
              <a:t>CB</a:t>
            </a:r>
          </a:p>
        </p:txBody>
      </p:sp>
      <p:sp>
        <p:nvSpPr>
          <p:cNvPr id="221223"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21224" name="Rectangle 40"/>
          <p:cNvSpPr>
            <a:spLocks noChangeArrowheads="1"/>
          </p:cNvSpPr>
          <p:nvPr/>
        </p:nvSpPr>
        <p:spPr bwMode="auto">
          <a:xfrm>
            <a:off x="3179763" y="5164138"/>
            <a:ext cx="611187" cy="458787"/>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ctr" fontAlgn="base">
              <a:defRPr/>
            </a:pPr>
            <a:r>
              <a:rPr lang="en-US" sz="2400" b="1" dirty="0">
                <a:solidFill>
                  <a:srgbClr val="CECECE"/>
                </a:solidFill>
                <a:effectLst/>
                <a:latin typeface="Times" charset="0"/>
                <a:ea typeface="+mn-ea"/>
                <a:cs typeface="+mn-cs"/>
              </a:rPr>
              <a:t>NS</a:t>
            </a:r>
          </a:p>
        </p:txBody>
      </p:sp>
      <p:sp>
        <p:nvSpPr>
          <p:cNvPr id="221225"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21226" name="Rectangle 42"/>
          <p:cNvSpPr>
            <a:spLocks noChangeArrowheads="1"/>
          </p:cNvSpPr>
          <p:nvPr/>
        </p:nvSpPr>
        <p:spPr bwMode="auto">
          <a:xfrm>
            <a:off x="1809750" y="4081463"/>
            <a:ext cx="384175" cy="454025"/>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ctr" fontAlgn="base">
              <a:defRPr/>
            </a:pPr>
            <a:r>
              <a:rPr lang="en-US" sz="2400" b="1">
                <a:solidFill>
                  <a:srgbClr val="CECECE"/>
                </a:solidFill>
                <a:effectLst/>
                <a:latin typeface="Times" charset="0"/>
                <a:ea typeface="+mn-ea"/>
                <a:cs typeface="+mn-cs"/>
              </a:rPr>
              <a:t>E</a:t>
            </a:r>
          </a:p>
        </p:txBody>
      </p:sp>
      <p:sp>
        <p:nvSpPr>
          <p:cNvPr id="221227" name="Rectangle 43"/>
          <p:cNvSpPr>
            <a:spLocks noChangeArrowheads="1"/>
          </p:cNvSpPr>
          <p:nvPr/>
        </p:nvSpPr>
        <p:spPr bwMode="auto">
          <a:xfrm>
            <a:off x="3751263" y="3078163"/>
            <a:ext cx="628650" cy="458787"/>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ctr" fontAlgn="base">
              <a:defRPr/>
            </a:pPr>
            <a:r>
              <a:rPr lang="en-US" sz="2400" b="1" dirty="0">
                <a:solidFill>
                  <a:srgbClr val="CECECE"/>
                </a:solidFill>
                <a:effectLst/>
                <a:latin typeface="Times" charset="0"/>
                <a:ea typeface="+mn-ea"/>
                <a:cs typeface="+mn-cs"/>
              </a:rPr>
              <a:t>NN</a:t>
            </a:r>
          </a:p>
        </p:txBody>
      </p:sp>
      <p:sp>
        <p:nvSpPr>
          <p:cNvPr id="221228" name="Freeform 44"/>
          <p:cNvSpPr>
            <a:spLocks/>
          </p:cNvSpPr>
          <p:nvPr/>
        </p:nvSpPr>
        <p:spPr bwMode="auto">
          <a:xfrm>
            <a:off x="5816600" y="3136900"/>
            <a:ext cx="939800" cy="1422400"/>
          </a:xfrm>
          <a:custGeom>
            <a:avLst/>
            <a:gdLst>
              <a:gd name="T0" fmla="*/ 592 w 592"/>
              <a:gd name="T1" fmla="*/ 896 h 896"/>
              <a:gd name="T2" fmla="*/ 328 w 592"/>
              <a:gd name="T3" fmla="*/ 760 h 896"/>
              <a:gd name="T4" fmla="*/ 192 w 592"/>
              <a:gd name="T5" fmla="*/ 576 h 896"/>
              <a:gd name="T6" fmla="*/ 40 w 592"/>
              <a:gd name="T7" fmla="*/ 160 h 896"/>
              <a:gd name="T8" fmla="*/ 24 w 592"/>
              <a:gd name="T9" fmla="*/ 80 h 896"/>
              <a:gd name="T10" fmla="*/ 0 w 592"/>
              <a:gd name="T11" fmla="*/ 0 h 896"/>
              <a:gd name="T12" fmla="*/ 0 60000 65536"/>
              <a:gd name="T13" fmla="*/ 0 60000 65536"/>
              <a:gd name="T14" fmla="*/ 0 60000 65536"/>
              <a:gd name="T15" fmla="*/ 0 60000 65536"/>
              <a:gd name="T16" fmla="*/ 0 60000 65536"/>
              <a:gd name="T17" fmla="*/ 0 60000 65536"/>
              <a:gd name="T18" fmla="*/ 0 w 592"/>
              <a:gd name="T19" fmla="*/ 0 h 896"/>
              <a:gd name="T20" fmla="*/ 592 w 592"/>
              <a:gd name="T21" fmla="*/ 896 h 896"/>
            </a:gdLst>
            <a:ahLst/>
            <a:cxnLst>
              <a:cxn ang="T12">
                <a:pos x="T0" y="T1"/>
              </a:cxn>
              <a:cxn ang="T13">
                <a:pos x="T2" y="T3"/>
              </a:cxn>
              <a:cxn ang="T14">
                <a:pos x="T4" y="T5"/>
              </a:cxn>
              <a:cxn ang="T15">
                <a:pos x="T6" y="T7"/>
              </a:cxn>
              <a:cxn ang="T16">
                <a:pos x="T8" y="T9"/>
              </a:cxn>
              <a:cxn ang="T17">
                <a:pos x="T10" y="T11"/>
              </a:cxn>
            </a:cxnLst>
            <a:rect l="T18" t="T19" r="T20" b="T21"/>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FFFA35"/>
            </a:solidFill>
            <a:prstDash val="solid"/>
            <a:round/>
            <a:headEnd type="none" w="med" len="med"/>
            <a:tailEnd type="none" w="med" len="med"/>
          </a:ln>
          <a:effectLst>
            <a:outerShdw blurRad="63500" dist="35921"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21230" name="Oval 46"/>
          <p:cNvSpPr>
            <a:spLocks noChangeArrowheads="1"/>
          </p:cNvSpPr>
          <p:nvPr/>
        </p:nvSpPr>
        <p:spPr bwMode="auto">
          <a:xfrm rot="1500000">
            <a:off x="2514600" y="1600200"/>
            <a:ext cx="1066800" cy="2692400"/>
          </a:xfrm>
          <a:prstGeom prst="ellipse">
            <a:avLst/>
          </a:prstGeom>
          <a:noFill/>
          <a:ln w="76200">
            <a:solidFill>
              <a:srgbClr val="D83104"/>
            </a:solidFill>
            <a:round/>
            <a:headEnd/>
            <a:tailEnd/>
          </a:ln>
          <a:effectLst>
            <a:outerShdw dist="81320" dir="2319588"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21231" name="AutoShape 47"/>
          <p:cNvSpPr>
            <a:spLocks noChangeArrowheads="1"/>
          </p:cNvSpPr>
          <p:nvPr/>
        </p:nvSpPr>
        <p:spPr bwMode="auto">
          <a:xfrm rot="-9245465">
            <a:off x="3546475" y="2770188"/>
            <a:ext cx="1219200" cy="1143000"/>
          </a:xfrm>
          <a:custGeom>
            <a:avLst/>
            <a:gdLst>
              <a:gd name="T0" fmla="*/ 914400 w 21600"/>
              <a:gd name="T1" fmla="*/ 0 h 21600"/>
              <a:gd name="T2" fmla="*/ 0 w 21600"/>
              <a:gd name="T3" fmla="*/ 571500 h 21600"/>
              <a:gd name="T4" fmla="*/ 914400 w 21600"/>
              <a:gd name="T5" fmla="*/ 1143000 h 21600"/>
              <a:gd name="T6" fmla="*/ 1219200 w 21600"/>
              <a:gd name="T7" fmla="*/ 5715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blurRad="63500" dist="89803"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21232" name="Freeform 48"/>
          <p:cNvSpPr>
            <a:spLocks/>
          </p:cNvSpPr>
          <p:nvPr/>
        </p:nvSpPr>
        <p:spPr bwMode="auto">
          <a:xfrm>
            <a:off x="5816600" y="3136900"/>
            <a:ext cx="939800" cy="1422400"/>
          </a:xfrm>
          <a:custGeom>
            <a:avLst/>
            <a:gdLst>
              <a:gd name="T0" fmla="*/ 592 w 592"/>
              <a:gd name="T1" fmla="*/ 896 h 896"/>
              <a:gd name="T2" fmla="*/ 328 w 592"/>
              <a:gd name="T3" fmla="*/ 760 h 896"/>
              <a:gd name="T4" fmla="*/ 192 w 592"/>
              <a:gd name="T5" fmla="*/ 576 h 896"/>
              <a:gd name="T6" fmla="*/ 40 w 592"/>
              <a:gd name="T7" fmla="*/ 160 h 896"/>
              <a:gd name="T8" fmla="*/ 24 w 592"/>
              <a:gd name="T9" fmla="*/ 80 h 896"/>
              <a:gd name="T10" fmla="*/ 0 w 592"/>
              <a:gd name="T11" fmla="*/ 0 h 896"/>
              <a:gd name="T12" fmla="*/ 0 60000 65536"/>
              <a:gd name="T13" fmla="*/ 0 60000 65536"/>
              <a:gd name="T14" fmla="*/ 0 60000 65536"/>
              <a:gd name="T15" fmla="*/ 0 60000 65536"/>
              <a:gd name="T16" fmla="*/ 0 60000 65536"/>
              <a:gd name="T17" fmla="*/ 0 60000 65536"/>
              <a:gd name="T18" fmla="*/ 0 w 592"/>
              <a:gd name="T19" fmla="*/ 0 h 896"/>
              <a:gd name="T20" fmla="*/ 592 w 592"/>
              <a:gd name="T21" fmla="*/ 896 h 896"/>
            </a:gdLst>
            <a:ahLst/>
            <a:cxnLst>
              <a:cxn ang="T12">
                <a:pos x="T0" y="T1"/>
              </a:cxn>
              <a:cxn ang="T13">
                <a:pos x="T2" y="T3"/>
              </a:cxn>
              <a:cxn ang="T14">
                <a:pos x="T4" y="T5"/>
              </a:cxn>
              <a:cxn ang="T15">
                <a:pos x="T6" y="T7"/>
              </a:cxn>
              <a:cxn ang="T16">
                <a:pos x="T8" y="T9"/>
              </a:cxn>
              <a:cxn ang="T17">
                <a:pos x="T10" y="T11"/>
              </a:cxn>
            </a:cxnLst>
            <a:rect l="T18" t="T19" r="T20" b="T21"/>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E7E3B"/>
            </a:solidFill>
            <a:prstDash val="solid"/>
            <a:round/>
            <a:headEnd type="none" w="med" len="med"/>
            <a:tailEnd type="none" w="med" len="med"/>
          </a:ln>
          <a:effectLst>
            <a:outerShdw blurRad="63500" dist="35921"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21233" name="Freeform 49"/>
          <p:cNvSpPr>
            <a:spLocks/>
          </p:cNvSpPr>
          <p:nvPr/>
        </p:nvSpPr>
        <p:spPr bwMode="auto">
          <a:xfrm>
            <a:off x="5441950" y="2066925"/>
            <a:ext cx="349250" cy="1033463"/>
          </a:xfrm>
          <a:custGeom>
            <a:avLst/>
            <a:gdLst>
              <a:gd name="T0" fmla="*/ 0 w 220"/>
              <a:gd name="T1" fmla="*/ 0 h 651"/>
              <a:gd name="T2" fmla="*/ 94 w 220"/>
              <a:gd name="T3" fmla="*/ 94 h 651"/>
              <a:gd name="T4" fmla="*/ 102 w 220"/>
              <a:gd name="T5" fmla="*/ 118 h 651"/>
              <a:gd name="T6" fmla="*/ 118 w 220"/>
              <a:gd name="T7" fmla="*/ 141 h 651"/>
              <a:gd name="T8" fmla="*/ 141 w 220"/>
              <a:gd name="T9" fmla="*/ 220 h 651"/>
              <a:gd name="T10" fmla="*/ 157 w 220"/>
              <a:gd name="T11" fmla="*/ 267 h 651"/>
              <a:gd name="T12" fmla="*/ 165 w 220"/>
              <a:gd name="T13" fmla="*/ 290 h 651"/>
              <a:gd name="T14" fmla="*/ 220 w 220"/>
              <a:gd name="T15" fmla="*/ 651 h 651"/>
              <a:gd name="T16" fmla="*/ 0 60000 65536"/>
              <a:gd name="T17" fmla="*/ 0 60000 65536"/>
              <a:gd name="T18" fmla="*/ 0 60000 65536"/>
              <a:gd name="T19" fmla="*/ 0 60000 65536"/>
              <a:gd name="T20" fmla="*/ 0 60000 65536"/>
              <a:gd name="T21" fmla="*/ 0 60000 65536"/>
              <a:gd name="T22" fmla="*/ 0 60000 65536"/>
              <a:gd name="T23" fmla="*/ 0 60000 65536"/>
              <a:gd name="T24" fmla="*/ 0 w 220"/>
              <a:gd name="T25" fmla="*/ 0 h 651"/>
              <a:gd name="T26" fmla="*/ 220 w 220"/>
              <a:gd name="T27" fmla="*/ 651 h 65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0" h="651">
                <a:moveTo>
                  <a:pt x="0" y="0"/>
                </a:moveTo>
                <a:cubicBezTo>
                  <a:pt x="50" y="16"/>
                  <a:pt x="65" y="52"/>
                  <a:pt x="94" y="94"/>
                </a:cubicBezTo>
                <a:cubicBezTo>
                  <a:pt x="96" y="102"/>
                  <a:pt x="98" y="110"/>
                  <a:pt x="102" y="118"/>
                </a:cubicBezTo>
                <a:cubicBezTo>
                  <a:pt x="106" y="126"/>
                  <a:pt x="114" y="132"/>
                  <a:pt x="118" y="141"/>
                </a:cubicBezTo>
                <a:cubicBezTo>
                  <a:pt x="133" y="175"/>
                  <a:pt x="131" y="187"/>
                  <a:pt x="141" y="220"/>
                </a:cubicBezTo>
                <a:cubicBezTo>
                  <a:pt x="145" y="235"/>
                  <a:pt x="151" y="251"/>
                  <a:pt x="157" y="267"/>
                </a:cubicBezTo>
                <a:cubicBezTo>
                  <a:pt x="159" y="274"/>
                  <a:pt x="165" y="290"/>
                  <a:pt x="165" y="290"/>
                </a:cubicBezTo>
                <a:cubicBezTo>
                  <a:pt x="172" y="408"/>
                  <a:pt x="165" y="541"/>
                  <a:pt x="220" y="651"/>
                </a:cubicBezTo>
              </a:path>
            </a:pathLst>
          </a:custGeom>
          <a:noFill/>
          <a:ln w="57150" cap="flat" cmpd="sng">
            <a:solidFill>
              <a:srgbClr val="2E7E3B"/>
            </a:solidFill>
            <a:prstDash val="solid"/>
            <a:round/>
            <a:headEnd type="none" w="med" len="med"/>
            <a:tailEnd type="none" w="med" len="med"/>
          </a:ln>
          <a:effectLst>
            <a:outerShdw blurRad="63500" dist="35921"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21237" name="Freeform 53"/>
          <p:cNvSpPr>
            <a:spLocks/>
          </p:cNvSpPr>
          <p:nvPr/>
        </p:nvSpPr>
        <p:spPr bwMode="auto">
          <a:xfrm>
            <a:off x="2987675" y="2003425"/>
            <a:ext cx="2354263" cy="773113"/>
          </a:xfrm>
          <a:custGeom>
            <a:avLst/>
            <a:gdLst>
              <a:gd name="T0" fmla="*/ 0 w 1483"/>
              <a:gd name="T1" fmla="*/ 487 h 487"/>
              <a:gd name="T2" fmla="*/ 40 w 1483"/>
              <a:gd name="T3" fmla="*/ 432 h 487"/>
              <a:gd name="T4" fmla="*/ 63 w 1483"/>
              <a:gd name="T5" fmla="*/ 409 h 487"/>
              <a:gd name="T6" fmla="*/ 330 w 1483"/>
              <a:gd name="T7" fmla="*/ 150 h 487"/>
              <a:gd name="T8" fmla="*/ 495 w 1483"/>
              <a:gd name="T9" fmla="*/ 87 h 487"/>
              <a:gd name="T10" fmla="*/ 1020 w 1483"/>
              <a:gd name="T11" fmla="*/ 17 h 487"/>
              <a:gd name="T12" fmla="*/ 1310 w 1483"/>
              <a:gd name="T13" fmla="*/ 17 h 487"/>
              <a:gd name="T14" fmla="*/ 1444 w 1483"/>
              <a:gd name="T15" fmla="*/ 32 h 487"/>
              <a:gd name="T16" fmla="*/ 1483 w 1483"/>
              <a:gd name="T17" fmla="*/ 40 h 4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83"/>
              <a:gd name="T28" fmla="*/ 0 h 487"/>
              <a:gd name="T29" fmla="*/ 1483 w 1483"/>
              <a:gd name="T30" fmla="*/ 487 h 48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83" h="487">
                <a:moveTo>
                  <a:pt x="0" y="487"/>
                </a:moveTo>
                <a:cubicBezTo>
                  <a:pt x="13" y="468"/>
                  <a:pt x="23" y="448"/>
                  <a:pt x="40" y="432"/>
                </a:cubicBezTo>
                <a:cubicBezTo>
                  <a:pt x="47" y="424"/>
                  <a:pt x="56" y="417"/>
                  <a:pt x="63" y="409"/>
                </a:cubicBezTo>
                <a:cubicBezTo>
                  <a:pt x="137" y="313"/>
                  <a:pt x="207" y="190"/>
                  <a:pt x="330" y="150"/>
                </a:cubicBezTo>
                <a:cubicBezTo>
                  <a:pt x="373" y="119"/>
                  <a:pt x="443" y="100"/>
                  <a:pt x="495" y="87"/>
                </a:cubicBezTo>
                <a:cubicBezTo>
                  <a:pt x="668" y="42"/>
                  <a:pt x="840" y="25"/>
                  <a:pt x="1020" y="17"/>
                </a:cubicBezTo>
                <a:cubicBezTo>
                  <a:pt x="1152" y="0"/>
                  <a:pt x="1082" y="5"/>
                  <a:pt x="1310" y="17"/>
                </a:cubicBezTo>
                <a:cubicBezTo>
                  <a:pt x="1333" y="18"/>
                  <a:pt x="1418" y="28"/>
                  <a:pt x="1444" y="32"/>
                </a:cubicBezTo>
                <a:cubicBezTo>
                  <a:pt x="1457" y="34"/>
                  <a:pt x="1483" y="40"/>
                  <a:pt x="1483" y="40"/>
                </a:cubicBezTo>
              </a:path>
            </a:pathLst>
          </a:custGeom>
          <a:noFill/>
          <a:ln w="57150" cap="flat" cmpd="sng">
            <a:solidFill>
              <a:srgbClr val="EEFF4B"/>
            </a:solidFill>
            <a:prstDash val="solid"/>
            <a:round/>
            <a:headEnd type="none" w="med" len="med"/>
            <a:tailEnd type="none" w="med" len="med"/>
          </a:ln>
          <a:effectLst>
            <a:outerShdw blurRad="63500" dist="35921"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21213" name="Oval 29"/>
          <p:cNvSpPr>
            <a:spLocks noChangeArrowheads="1"/>
          </p:cNvSpPr>
          <p:nvPr/>
        </p:nvSpPr>
        <p:spPr bwMode="auto">
          <a:xfrm>
            <a:off x="5292725" y="1981200"/>
            <a:ext cx="193675" cy="187325"/>
          </a:xfrm>
          <a:prstGeom prst="ellipse">
            <a:avLst/>
          </a:prstGeom>
          <a:solidFill>
            <a:srgbClr val="FAF200"/>
          </a:solidFill>
          <a:ln w="25400">
            <a:solidFill>
              <a:srgbClr val="00AE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21211"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21207"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21216"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4800" name="Text Box 67"/>
          <p:cNvSpPr txBox="1">
            <a:spLocks noChangeArrowheads="1"/>
          </p:cNvSpPr>
          <p:nvPr/>
        </p:nvSpPr>
        <p:spPr bwMode="auto">
          <a:xfrm>
            <a:off x="533400" y="6483350"/>
            <a:ext cx="1993900" cy="374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endParaRPr lang="en-US" sz="1600">
              <a:solidFill>
                <a:srgbClr val="FFFFFF"/>
              </a:solidFill>
              <a:effectLst/>
              <a:latin typeface="Comic Sans MS" charset="0"/>
            </a:endParaRPr>
          </a:p>
        </p:txBody>
      </p:sp>
      <p:sp>
        <p:nvSpPr>
          <p:cNvPr id="221252" name="Text Box 68"/>
          <p:cNvSpPr txBox="1">
            <a:spLocks noChangeArrowheads="1"/>
          </p:cNvSpPr>
          <p:nvPr/>
        </p:nvSpPr>
        <p:spPr bwMode="auto">
          <a:xfrm>
            <a:off x="1779588" y="0"/>
            <a:ext cx="1617662" cy="304800"/>
          </a:xfrm>
          <a:prstGeom prst="rect">
            <a:avLst/>
          </a:prstGeom>
          <a:noFill/>
          <a:ln w="12700">
            <a:noFill/>
            <a:miter lim="800000"/>
            <a:headEnd/>
            <a:tailEnd/>
          </a:ln>
          <a:effectLst>
            <a:outerShdw dist="71842" dir="2700000" algn="ctr" rotWithShape="0">
              <a:schemeClr val="bg2"/>
            </a:outerShdw>
          </a:effectLst>
        </p:spPr>
        <p:txBody>
          <a:bodyPr>
            <a:spAutoFit/>
          </a:bodyPr>
          <a:lstStyle/>
          <a:p>
            <a:pPr fontAlgn="base">
              <a:defRPr/>
            </a:pPr>
            <a:r>
              <a:rPr lang="en-US" sz="1200" b="1">
                <a:solidFill>
                  <a:srgbClr val="FFFFFF"/>
                </a:solidFill>
                <a:effectLst/>
                <a:latin typeface="Comic Sans MS" charset="0"/>
                <a:ea typeface="+mn-ea"/>
                <a:cs typeface="+mn-cs"/>
              </a:rPr>
              <a:t>Sáng 12:5</a:t>
            </a:r>
          </a:p>
        </p:txBody>
      </p:sp>
      <p:sp>
        <p:nvSpPr>
          <p:cNvPr id="221253" name="Freeform 69"/>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charset="0"/>
              <a:ea typeface="+mn-ea"/>
              <a:cs typeface="+mn-cs"/>
            </a:endParaRPr>
          </a:p>
        </p:txBody>
      </p:sp>
      <p:sp>
        <p:nvSpPr>
          <p:cNvPr id="221254" name="AutoShape 70"/>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21255" name="Rectangle 71"/>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21256" name="AutoShape 72"/>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21257" name="Line 73"/>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21258" name="Line 74"/>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21259" name="Rectangle 75"/>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4809" name="Rectangle 76"/>
          <p:cNvSpPr>
            <a:spLocks noChangeArrowheads="1"/>
          </p:cNvSpPr>
          <p:nvPr/>
        </p:nvSpPr>
        <p:spPr bwMode="auto">
          <a:xfrm>
            <a:off x="8042275" y="3654425"/>
            <a:ext cx="10001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fontAlgn="base">
              <a:spcBef>
                <a:spcPct val="0"/>
              </a:spcBef>
            </a:pPr>
            <a:r>
              <a:rPr lang="en-US" sz="900" b="1">
                <a:solidFill>
                  <a:srgbClr val="000000"/>
                </a:solidFill>
                <a:effectLst/>
                <a:latin typeface="Helvetica" charset="0"/>
              </a:rPr>
              <a:t>SỰ KÊU GỌI</a:t>
            </a:r>
          </a:p>
        </p:txBody>
      </p:sp>
      <p:sp>
        <p:nvSpPr>
          <p:cNvPr id="74810" name="Rectangle 77"/>
          <p:cNvSpPr>
            <a:spLocks noChangeArrowheads="1"/>
          </p:cNvSpPr>
          <p:nvPr/>
        </p:nvSpPr>
        <p:spPr bwMode="auto">
          <a:xfrm>
            <a:off x="8004175" y="3432175"/>
            <a:ext cx="849313"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Chicago" charset="0"/>
              </a:rPr>
              <a:t>ÁP-RA-HAM</a:t>
            </a:r>
          </a:p>
        </p:txBody>
      </p:sp>
      <p:sp>
        <p:nvSpPr>
          <p:cNvPr id="221262" name="Line 78"/>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21263" name="Line 79"/>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21264" name="Line 80"/>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4814" name="Text Box 81"/>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endParaRPr lang="en-US" sz="2000">
              <a:solidFill>
                <a:srgbClr val="FFA27C"/>
              </a:solidFill>
              <a:effectLst/>
              <a:latin typeface="B VAG Rounded Bold" charset="0"/>
            </a:endParaRPr>
          </a:p>
        </p:txBody>
      </p:sp>
      <p:sp>
        <p:nvSpPr>
          <p:cNvPr id="221270" name="Rectangle 86"/>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pPr algn="ctr" fontAlgn="base">
              <a:spcBef>
                <a:spcPct val="0"/>
              </a:spcBef>
              <a:defRPr/>
            </a:pPr>
            <a:r>
              <a:rPr lang="en-US" sz="1000" b="1">
                <a:solidFill>
                  <a:srgbClr val="FFFFFF"/>
                </a:solidFill>
                <a:effectLst>
                  <a:outerShdw blurRad="38100" dist="38100" dir="2700000" algn="tl">
                    <a:srgbClr val="000000"/>
                  </a:outerShdw>
                </a:effectLst>
                <a:latin typeface="Comic Sans MS" charset="0"/>
              </a:rPr>
              <a:t>21</a:t>
            </a:r>
          </a:p>
        </p:txBody>
      </p:sp>
      <p:sp>
        <p:nvSpPr>
          <p:cNvPr id="74816" name="Rectangle 19"/>
          <p:cNvSpPr>
            <a:spLocks noChangeArrowheads="1"/>
          </p:cNvSpPr>
          <p:nvPr/>
        </p:nvSpPr>
        <p:spPr bwMode="auto">
          <a:xfrm>
            <a:off x="163513" y="492125"/>
            <a:ext cx="1692275" cy="704850"/>
          </a:xfrm>
          <a:prstGeom prst="rect">
            <a:avLst/>
          </a:prstGeom>
          <a:noFill/>
          <a:ln>
            <a:noFill/>
          </a:ln>
          <a:effectLst>
            <a:outerShdw dist="107763" dir="2700000" algn="ctr" rotWithShape="0">
              <a:schemeClr val="bg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fontAlgn="base">
              <a:spcBef>
                <a:spcPct val="0"/>
              </a:spcBef>
            </a:pPr>
            <a:r>
              <a:rPr lang="en-US" sz="2000" b="1">
                <a:solidFill>
                  <a:srgbClr val="FFD34A"/>
                </a:solidFill>
                <a:effectLst/>
                <a:latin typeface="Times" charset="0"/>
              </a:rPr>
              <a:t>XÂY DỰNG BỐI CẢNH</a:t>
            </a:r>
          </a:p>
        </p:txBody>
      </p:sp>
      <p:sp>
        <p:nvSpPr>
          <p:cNvPr id="68" name="Text Box 9"/>
          <p:cNvSpPr txBox="1">
            <a:spLocks noChangeArrowheads="1"/>
          </p:cNvSpPr>
          <p:nvPr/>
        </p:nvSpPr>
        <p:spPr bwMode="auto">
          <a:xfrm>
            <a:off x="6977063" y="6284913"/>
            <a:ext cx="2087562" cy="260350"/>
          </a:xfrm>
          <a:prstGeom prst="rect">
            <a:avLst/>
          </a:prstGeom>
          <a:noFill/>
          <a:ln w="12700">
            <a:noFill/>
            <a:miter lim="800000"/>
            <a:headEnd/>
            <a:tailEnd/>
          </a:ln>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1100" b="1">
                <a:solidFill>
                  <a:srgbClr val="FFFFFF"/>
                </a:solidFill>
                <a:effectLst>
                  <a:outerShdw blurRad="38100" dist="38100" dir="2700000" algn="tl">
                    <a:srgbClr val="000000"/>
                  </a:outerShdw>
                </a:effectLst>
                <a:latin typeface="Arial" charset="0"/>
                <a:cs typeface="Arial" charset="0"/>
              </a:rPr>
              <a:t>Sổ Tay Hướng Dẫn, tr. 19-24</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1000"/>
                                  </p:stCondLst>
                                  <p:childTnLst>
                                    <p:set>
                                      <p:cBhvr>
                                        <p:cTn id="6" dur="1" fill="hold">
                                          <p:stCondLst>
                                            <p:cond delay="0"/>
                                          </p:stCondLst>
                                        </p:cTn>
                                        <p:tgtEl>
                                          <p:spTgt spid="221237"/>
                                        </p:tgtEl>
                                        <p:attrNameLst>
                                          <p:attrName>style.visibility</p:attrName>
                                        </p:attrNameLst>
                                      </p:cBhvr>
                                      <p:to>
                                        <p:strVal val="visible"/>
                                      </p:to>
                                    </p:set>
                                    <p:animEffect transition="in" filter="wipe(right)">
                                      <p:cBhvr>
                                        <p:cTn id="7" dur="500"/>
                                        <p:tgtEl>
                                          <p:spTgt spid="221237"/>
                                        </p:tgtEl>
                                      </p:cBhvr>
                                    </p:animEffect>
                                  </p:childTnLst>
                                </p:cTn>
                              </p:par>
                            </p:childTnLst>
                          </p:cTn>
                        </p:par>
                        <p:par>
                          <p:cTn id="8" fill="hold" nodeType="afterGroup">
                            <p:stCondLst>
                              <p:cond delay="1500"/>
                            </p:stCondLst>
                            <p:childTnLst>
                              <p:par>
                                <p:cTn id="9" presetID="9" presetClass="entr" presetSubtype="0" fill="hold" grpId="0" nodeType="afterEffect">
                                  <p:stCondLst>
                                    <p:cond delay="1000"/>
                                  </p:stCondLst>
                                  <p:childTnLst>
                                    <p:set>
                                      <p:cBhvr>
                                        <p:cTn id="10" dur="1" fill="hold">
                                          <p:stCondLst>
                                            <p:cond delay="0"/>
                                          </p:stCondLst>
                                        </p:cTn>
                                        <p:tgtEl>
                                          <p:spTgt spid="221230"/>
                                        </p:tgtEl>
                                        <p:attrNameLst>
                                          <p:attrName>style.visibility</p:attrName>
                                        </p:attrNameLst>
                                      </p:cBhvr>
                                      <p:to>
                                        <p:strVal val="visible"/>
                                      </p:to>
                                    </p:set>
                                    <p:animEffect transition="in" filter="dissolve">
                                      <p:cBhvr>
                                        <p:cTn id="11" dur="500"/>
                                        <p:tgtEl>
                                          <p:spTgt spid="221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23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73213" y="509588"/>
            <a:ext cx="7015162" cy="5688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5779" name="Rectangle 3"/>
          <p:cNvSpPr>
            <a:spLocks noChangeArrowheads="1"/>
          </p:cNvSpPr>
          <p:nvPr/>
        </p:nvSpPr>
        <p:spPr bwMode="auto">
          <a:xfrm>
            <a:off x="1550988" y="561975"/>
            <a:ext cx="6981825" cy="5692775"/>
          </a:xfrm>
          <a:prstGeom prst="rect">
            <a:avLst/>
          </a:prstGeom>
          <a:noFill/>
          <a:ln w="111125">
            <a:solidFill>
              <a:schemeClr val="accent2"/>
            </a:solidFill>
            <a:miter lim="800000"/>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5779" name="Text Box 4"/>
          <p:cNvSpPr txBox="1">
            <a:spLocks noChangeArrowheads="1"/>
          </p:cNvSpPr>
          <p:nvPr/>
        </p:nvSpPr>
        <p:spPr bwMode="auto">
          <a:xfrm>
            <a:off x="533400" y="6483350"/>
            <a:ext cx="1993900" cy="374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endParaRPr lang="en-US" sz="1600">
              <a:solidFill>
                <a:srgbClr val="FFFFFF"/>
              </a:solidFill>
              <a:effectLst/>
              <a:latin typeface="Comic Sans MS" charset="0"/>
            </a:endParaRPr>
          </a:p>
        </p:txBody>
      </p:sp>
      <p:sp>
        <p:nvSpPr>
          <p:cNvPr id="715781" name="Text Box 5"/>
          <p:cNvSpPr txBox="1">
            <a:spLocks noChangeArrowheads="1"/>
          </p:cNvSpPr>
          <p:nvPr/>
        </p:nvSpPr>
        <p:spPr bwMode="auto">
          <a:xfrm>
            <a:off x="1501775" y="938213"/>
            <a:ext cx="7010400" cy="4278312"/>
          </a:xfrm>
          <a:prstGeom prst="rect">
            <a:avLst/>
          </a:prstGeom>
          <a:noFill/>
          <a:ln>
            <a:noFill/>
          </a:ln>
          <a:effectLst>
            <a:outerShdw dist="53882" dir="2700000" algn="ctr" rotWithShape="0">
              <a:srgbClr val="5F5F5F"/>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3200" b="1">
                <a:solidFill>
                  <a:srgbClr val="FFFFFF"/>
                </a:solidFill>
                <a:effectLst/>
                <a:latin typeface="Comic Sans MS" charset="0"/>
              </a:rPr>
              <a:t>Khi Áp-ra-ham vào Đất Hứa…</a:t>
            </a:r>
          </a:p>
          <a:p>
            <a:pPr algn="ctr" fontAlgn="base"/>
            <a:r>
              <a:rPr lang="en-US" sz="3200" b="1">
                <a:solidFill>
                  <a:srgbClr val="FFFFFF"/>
                </a:solidFill>
                <a:effectLst/>
                <a:latin typeface="Comic Sans MS" charset="0"/>
              </a:rPr>
              <a:t>Ông đã 75 tuổi…</a:t>
            </a:r>
          </a:p>
          <a:p>
            <a:pPr algn="ctr" fontAlgn="base"/>
            <a:endParaRPr lang="en-US" sz="3200" b="1">
              <a:solidFill>
                <a:srgbClr val="FFFFFF"/>
              </a:solidFill>
              <a:effectLst/>
              <a:latin typeface="Comic Sans MS" charset="0"/>
            </a:endParaRPr>
          </a:p>
          <a:p>
            <a:pPr algn="ctr" fontAlgn="base"/>
            <a:endParaRPr lang="en-US" sz="3200" b="1">
              <a:solidFill>
                <a:srgbClr val="FFFFFF"/>
              </a:solidFill>
              <a:effectLst/>
              <a:latin typeface="Comic Sans MS" charset="0"/>
            </a:endParaRPr>
          </a:p>
          <a:p>
            <a:pPr algn="ctr" fontAlgn="base"/>
            <a:r>
              <a:rPr lang="en-US" sz="3200" b="1">
                <a:solidFill>
                  <a:srgbClr val="FFFFFF"/>
                </a:solidFill>
                <a:effectLst/>
                <a:latin typeface="Comic Sans MS" charset="0"/>
              </a:rPr>
              <a:t>Vợ ông, Sa-ra, 65 tuổi.</a:t>
            </a:r>
          </a:p>
          <a:p>
            <a:pPr algn="ctr" fontAlgn="base"/>
            <a:r>
              <a:rPr lang="en-US" sz="3200" b="1">
                <a:solidFill>
                  <a:srgbClr val="FFFFFF"/>
                </a:solidFill>
                <a:effectLst/>
                <a:latin typeface="Comic Sans MS" charset="0"/>
              </a:rPr>
              <a:t>Thế nhưng…được hứa ban con cái!</a:t>
            </a:r>
          </a:p>
        </p:txBody>
      </p:sp>
      <p:grpSp>
        <p:nvGrpSpPr>
          <p:cNvPr id="75781" name="Group 7"/>
          <p:cNvGrpSpPr>
            <a:grpSpLocks/>
          </p:cNvGrpSpPr>
          <p:nvPr/>
        </p:nvGrpSpPr>
        <p:grpSpPr bwMode="auto">
          <a:xfrm>
            <a:off x="620713" y="160338"/>
            <a:ext cx="739775" cy="1430337"/>
            <a:chOff x="391" y="101"/>
            <a:chExt cx="466" cy="901"/>
          </a:xfrm>
        </p:grpSpPr>
        <p:sp>
          <p:nvSpPr>
            <p:cNvPr id="715784" name="Rectangle 8"/>
            <p:cNvSpPr>
              <a:spLocks noChangeArrowheads="1"/>
            </p:cNvSpPr>
            <p:nvPr/>
          </p:nvSpPr>
          <p:spPr bwMode="auto">
            <a:xfrm>
              <a:off x="391" y="101"/>
              <a:ext cx="466" cy="901"/>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fontAlgn="base">
                <a:defRPr/>
              </a:pPr>
              <a:r>
                <a:rPr lang="en-US" sz="8800">
                  <a:solidFill>
                    <a:srgbClr val="FFD34A"/>
                  </a:solidFill>
                  <a:effectLst/>
                  <a:latin typeface="Times" charset="0"/>
                  <a:ea typeface="+mn-ea"/>
                  <a:cs typeface="+mn-cs"/>
                </a:rPr>
                <a:t>7</a:t>
              </a:r>
            </a:p>
          </p:txBody>
        </p:sp>
        <p:sp>
          <p:nvSpPr>
            <p:cNvPr id="715785" name="Line 9"/>
            <p:cNvSpPr>
              <a:spLocks noChangeShapeType="1"/>
            </p:cNvSpPr>
            <p:nvPr/>
          </p:nvSpPr>
          <p:spPr bwMode="auto">
            <a:xfrm>
              <a:off x="566" y="528"/>
              <a:ext cx="187" cy="0"/>
            </a:xfrm>
            <a:prstGeom prst="line">
              <a:avLst/>
            </a:prstGeom>
            <a:noFill/>
            <a:ln w="50800">
              <a:solidFill>
                <a:schemeClr val="tx2"/>
              </a:solidFill>
              <a:round/>
              <a:headEnd/>
              <a:tailEnd/>
            </a:ln>
            <a:effectLst>
              <a:outerShdw dist="107763"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grpSp>
      <p:sp>
        <p:nvSpPr>
          <p:cNvPr id="715786" name="Freeform 10"/>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charset="0"/>
              <a:ea typeface="+mn-ea"/>
              <a:cs typeface="+mn-cs"/>
            </a:endParaRPr>
          </a:p>
        </p:txBody>
      </p:sp>
      <p:sp>
        <p:nvSpPr>
          <p:cNvPr id="715787" name="AutoShape 11"/>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15788" name="Rectangle 12"/>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15789" name="AutoShape 13"/>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15790" name="Line 14"/>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15791" name="Line 15"/>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15792" name="Rectangle 16"/>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5789" name="Rectangle 17"/>
          <p:cNvSpPr>
            <a:spLocks noChangeArrowheads="1"/>
          </p:cNvSpPr>
          <p:nvPr/>
        </p:nvSpPr>
        <p:spPr bwMode="auto">
          <a:xfrm>
            <a:off x="8186738" y="3832225"/>
            <a:ext cx="735012" cy="242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1000" b="1">
                <a:solidFill>
                  <a:srgbClr val="000000"/>
                </a:solidFill>
                <a:effectLst/>
                <a:latin typeface="Helvetica" charset="0"/>
              </a:rPr>
              <a:t>Đ – C– P </a:t>
            </a:r>
          </a:p>
        </p:txBody>
      </p:sp>
      <p:sp>
        <p:nvSpPr>
          <p:cNvPr id="75790" name="Rectangle 18"/>
          <p:cNvSpPr>
            <a:spLocks noChangeArrowheads="1"/>
          </p:cNvSpPr>
          <p:nvPr/>
        </p:nvSpPr>
        <p:spPr bwMode="auto">
          <a:xfrm>
            <a:off x="8137525" y="3654425"/>
            <a:ext cx="90487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fontAlgn="base">
              <a:spcBef>
                <a:spcPct val="0"/>
              </a:spcBef>
            </a:pPr>
            <a:r>
              <a:rPr lang="en-US" sz="900" b="1">
                <a:solidFill>
                  <a:srgbClr val="000000"/>
                </a:solidFill>
                <a:effectLst/>
                <a:latin typeface="Helvetica" charset="0"/>
              </a:rPr>
              <a:t>SỰ KÊU GỌI</a:t>
            </a:r>
          </a:p>
        </p:txBody>
      </p:sp>
      <p:sp>
        <p:nvSpPr>
          <p:cNvPr id="75791" name="Rectangle 19"/>
          <p:cNvSpPr>
            <a:spLocks noChangeArrowheads="1"/>
          </p:cNvSpPr>
          <p:nvPr/>
        </p:nvSpPr>
        <p:spPr bwMode="auto">
          <a:xfrm>
            <a:off x="8004175" y="3432175"/>
            <a:ext cx="849313"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Chicago" charset="0"/>
              </a:rPr>
              <a:t>ÁP-RA-HAM</a:t>
            </a:r>
          </a:p>
        </p:txBody>
      </p:sp>
      <p:sp>
        <p:nvSpPr>
          <p:cNvPr id="715796" name="Line 20"/>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15797" name="Line 21"/>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15798" name="Line 22"/>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5795" name="Text Box 23"/>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endParaRPr lang="en-US" sz="2000">
              <a:solidFill>
                <a:srgbClr val="FFA27C"/>
              </a:solidFill>
              <a:effectLst/>
              <a:latin typeface="B VAG Rounded Bold" charset="0"/>
            </a:endParaRPr>
          </a:p>
        </p:txBody>
      </p:sp>
      <p:sp>
        <p:nvSpPr>
          <p:cNvPr id="715804" name="Rectangle 28"/>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pPr algn="ctr" fontAlgn="base">
              <a:spcBef>
                <a:spcPct val="0"/>
              </a:spcBef>
              <a:defRPr/>
            </a:pPr>
            <a:r>
              <a:rPr lang="en-US" sz="1000" b="1">
                <a:solidFill>
                  <a:srgbClr val="FFFFFF"/>
                </a:solidFill>
                <a:effectLst>
                  <a:outerShdw blurRad="38100" dist="38100" dir="2700000" algn="tl">
                    <a:srgbClr val="000000"/>
                  </a:outerShdw>
                </a:effectLst>
                <a:latin typeface="Comic Sans MS" charset="0"/>
              </a:rPr>
              <a:t>22</a:t>
            </a:r>
          </a:p>
        </p:txBody>
      </p:sp>
      <p:sp>
        <p:nvSpPr>
          <p:cNvPr id="26" name="Text Box 9"/>
          <p:cNvSpPr txBox="1">
            <a:spLocks noChangeArrowheads="1"/>
          </p:cNvSpPr>
          <p:nvPr/>
        </p:nvSpPr>
        <p:spPr bwMode="auto">
          <a:xfrm>
            <a:off x="6977063" y="6284913"/>
            <a:ext cx="2087562" cy="260350"/>
          </a:xfrm>
          <a:prstGeom prst="rect">
            <a:avLst/>
          </a:prstGeom>
          <a:noFill/>
          <a:ln w="12700">
            <a:noFill/>
            <a:miter lim="800000"/>
            <a:headEnd/>
            <a:tailEnd/>
          </a:ln>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1100" b="1">
                <a:solidFill>
                  <a:srgbClr val="FFFFFF"/>
                </a:solidFill>
                <a:effectLst>
                  <a:outerShdw blurRad="38100" dist="38100" dir="2700000" algn="tl">
                    <a:srgbClr val="000000"/>
                  </a:outerShdw>
                </a:effectLst>
                <a:latin typeface="Arial" charset="0"/>
                <a:cs typeface="Arial" charset="0"/>
              </a:rPr>
              <a:t>Sổ Tay Hướng Dẫn, tr. 19-24</a:t>
            </a:r>
          </a:p>
        </p:txBody>
      </p:sp>
      <p:sp>
        <p:nvSpPr>
          <p:cNvPr id="75798" name="Text Box 15"/>
          <p:cNvSpPr txBox="1">
            <a:spLocks noChangeArrowheads="1"/>
          </p:cNvSpPr>
          <p:nvPr/>
        </p:nvSpPr>
        <p:spPr bwMode="auto">
          <a:xfrm>
            <a:off x="8651875" y="6450013"/>
            <a:ext cx="325438"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1800" b="1">
                <a:solidFill>
                  <a:srgbClr val="FFFFFF"/>
                </a:solidFill>
                <a:effectLst/>
                <a:latin typeface="Comic Sans MS" charset="0"/>
              </a:rPr>
              <a:t>4</a:t>
            </a:r>
            <a:endParaRPr lang="en-US" sz="1800">
              <a:solidFill>
                <a:srgbClr val="FFA27C"/>
              </a:solidFill>
              <a:effectLst/>
              <a:latin typeface="B VAG Rounded Bold"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15781">
                                            <p:txEl>
                                              <p:pRg st="0" end="0"/>
                                            </p:txEl>
                                          </p:spTgt>
                                        </p:tgtEl>
                                        <p:attrNameLst>
                                          <p:attrName>style.visibility</p:attrName>
                                        </p:attrNameLst>
                                      </p:cBhvr>
                                      <p:to>
                                        <p:strVal val="visible"/>
                                      </p:to>
                                    </p:set>
                                    <p:animEffect transition="in" filter="box(out)">
                                      <p:cBhvr>
                                        <p:cTn id="7" dur="500"/>
                                        <p:tgtEl>
                                          <p:spTgt spid="71578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715781">
                                            <p:txEl>
                                              <p:pRg st="1" end="1"/>
                                            </p:txEl>
                                          </p:spTgt>
                                        </p:tgtEl>
                                        <p:attrNameLst>
                                          <p:attrName>style.visibility</p:attrName>
                                        </p:attrNameLst>
                                      </p:cBhvr>
                                      <p:to>
                                        <p:strVal val="visible"/>
                                      </p:to>
                                    </p:set>
                                    <p:animEffect transition="in" filter="box(out)">
                                      <p:cBhvr>
                                        <p:cTn id="12" dur="500"/>
                                        <p:tgtEl>
                                          <p:spTgt spid="71578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715781">
                                            <p:txEl>
                                              <p:pRg st="4" end="4"/>
                                            </p:txEl>
                                          </p:spTgt>
                                        </p:tgtEl>
                                        <p:attrNameLst>
                                          <p:attrName>style.visibility</p:attrName>
                                        </p:attrNameLst>
                                      </p:cBhvr>
                                      <p:to>
                                        <p:strVal val="visible"/>
                                      </p:to>
                                    </p:set>
                                    <p:animEffect transition="in" filter="box(out)">
                                      <p:cBhvr>
                                        <p:cTn id="17" dur="500"/>
                                        <p:tgtEl>
                                          <p:spTgt spid="715781">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715781">
                                            <p:txEl>
                                              <p:pRg st="5" end="5"/>
                                            </p:txEl>
                                          </p:spTgt>
                                        </p:tgtEl>
                                        <p:attrNameLst>
                                          <p:attrName>style.visibility</p:attrName>
                                        </p:attrNameLst>
                                      </p:cBhvr>
                                      <p:to>
                                        <p:strVal val="visible"/>
                                      </p:to>
                                    </p:set>
                                    <p:animEffect transition="in" filter="box(out)">
                                      <p:cBhvr>
                                        <p:cTn id="22" dur="500"/>
                                        <p:tgtEl>
                                          <p:spTgt spid="71578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5781" grpId="0"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801" name="Group 2"/>
          <p:cNvGrpSpPr>
            <a:grpSpLocks/>
          </p:cNvGrpSpPr>
          <p:nvPr/>
        </p:nvGrpSpPr>
        <p:grpSpPr bwMode="auto">
          <a:xfrm>
            <a:off x="620713" y="160338"/>
            <a:ext cx="739775" cy="1430337"/>
            <a:chOff x="391" y="101"/>
            <a:chExt cx="466" cy="901"/>
          </a:xfrm>
        </p:grpSpPr>
        <p:sp>
          <p:nvSpPr>
            <p:cNvPr id="716803" name="Rectangle 3"/>
            <p:cNvSpPr>
              <a:spLocks noChangeArrowheads="1"/>
            </p:cNvSpPr>
            <p:nvPr/>
          </p:nvSpPr>
          <p:spPr bwMode="auto">
            <a:xfrm>
              <a:off x="391" y="101"/>
              <a:ext cx="466" cy="901"/>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fontAlgn="base">
                <a:defRPr/>
              </a:pPr>
              <a:r>
                <a:rPr lang="en-US" sz="8800">
                  <a:solidFill>
                    <a:srgbClr val="FFD34A"/>
                  </a:solidFill>
                  <a:effectLst/>
                  <a:latin typeface="Times" charset="0"/>
                  <a:ea typeface="+mn-ea"/>
                  <a:cs typeface="+mn-cs"/>
                </a:rPr>
                <a:t>7</a:t>
              </a:r>
            </a:p>
          </p:txBody>
        </p:sp>
        <p:sp>
          <p:nvSpPr>
            <p:cNvPr id="716804" name="Line 4"/>
            <p:cNvSpPr>
              <a:spLocks noChangeShapeType="1"/>
            </p:cNvSpPr>
            <p:nvPr/>
          </p:nvSpPr>
          <p:spPr bwMode="auto">
            <a:xfrm>
              <a:off x="566" y="528"/>
              <a:ext cx="187" cy="0"/>
            </a:xfrm>
            <a:prstGeom prst="line">
              <a:avLst/>
            </a:prstGeom>
            <a:noFill/>
            <a:ln w="50800">
              <a:solidFill>
                <a:schemeClr val="tx2"/>
              </a:solidFill>
              <a:round/>
              <a:headEnd/>
              <a:tailEnd/>
            </a:ln>
            <a:effectLst>
              <a:outerShdw dist="107763"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grpSp>
      <p:sp>
        <p:nvSpPr>
          <p:cNvPr id="76802" name="Text Box 5"/>
          <p:cNvSpPr txBox="1">
            <a:spLocks noChangeArrowheads="1"/>
          </p:cNvSpPr>
          <p:nvPr/>
        </p:nvSpPr>
        <p:spPr bwMode="auto">
          <a:xfrm>
            <a:off x="533400" y="6483350"/>
            <a:ext cx="1993900" cy="374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endParaRPr lang="en-US" sz="1600">
              <a:solidFill>
                <a:srgbClr val="FFFFFF"/>
              </a:solidFill>
              <a:effectLst/>
              <a:latin typeface="Comic Sans MS" charset="0"/>
            </a:endParaRPr>
          </a:p>
        </p:txBody>
      </p:sp>
      <p:pic>
        <p:nvPicPr>
          <p:cNvPr id="76803" name="Picture 6" descr="SEA OF GAL LATE AFT                                            00000013MAGNUM                         B64EDBC4:"/>
          <p:cNvPicPr>
            <a:picLocks noChangeAspect="1" noChangeArrowheads="1"/>
          </p:cNvPicPr>
          <p:nvPr/>
        </p:nvPicPr>
        <p:blipFill>
          <a:blip r:embed="rId3" cstate="screen">
            <a:extLst>
              <a:ext uri="{28A0092B-C50C-407E-A947-70E740481C1C}">
                <a14:useLocalDpi xmlns:a14="http://schemas.microsoft.com/office/drawing/2010/main"/>
              </a:ext>
            </a:extLst>
          </a:blip>
          <a:srcRect t="517" r="21768"/>
          <a:stretch>
            <a:fillRect/>
          </a:stretch>
        </p:blipFill>
        <p:spPr bwMode="auto">
          <a:xfrm>
            <a:off x="1595438" y="508000"/>
            <a:ext cx="6985000" cy="5784850"/>
          </a:xfrm>
          <a:prstGeom prst="rect">
            <a:avLst/>
          </a:prstGeom>
          <a:solidFill>
            <a:schemeClr val="accent2"/>
          </a:solidFill>
          <a:ln>
            <a:noFill/>
          </a:ln>
          <a:effectLst>
            <a:outerShdw dist="35921" dir="2700000" algn="ctr" rotWithShape="0">
              <a:srgbClr val="808080"/>
            </a:outerShdw>
          </a:effectLst>
          <a:extLst>
            <a:ext uri="{91240B29-F687-4f45-9708-019B960494DF}">
              <a14:hiddenLine xmlns="" xmlns:a14="http://schemas.microsoft.com/office/drawing/2010/main" w="76200">
                <a:solidFill>
                  <a:srgbClr val="000000"/>
                </a:solidFill>
                <a:miter lim="800000"/>
                <a:headEnd/>
                <a:tailEnd/>
              </a14:hiddenLine>
            </a:ext>
          </a:extLst>
        </p:spPr>
      </p:pic>
      <p:sp>
        <p:nvSpPr>
          <p:cNvPr id="716807" name="Text Box 7"/>
          <p:cNvSpPr txBox="1">
            <a:spLocks noChangeArrowheads="1"/>
          </p:cNvSpPr>
          <p:nvPr/>
        </p:nvSpPr>
        <p:spPr bwMode="auto">
          <a:xfrm>
            <a:off x="1730375" y="2597150"/>
            <a:ext cx="6599238" cy="2708275"/>
          </a:xfrm>
          <a:prstGeom prst="rect">
            <a:avLst/>
          </a:prstGeom>
          <a:noFill/>
          <a:ln>
            <a:noFill/>
          </a:ln>
          <a:effectLst>
            <a:outerShdw dist="53882" dir="2700000" algn="ctr" rotWithShape="0">
              <a:srgbClr val="5F5F5F"/>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spcAft>
                <a:spcPts val="600"/>
              </a:spcAft>
            </a:pPr>
            <a:r>
              <a:rPr lang="en-US" sz="3000" b="1">
                <a:solidFill>
                  <a:srgbClr val="FFFFFF"/>
                </a:solidFill>
                <a:effectLst/>
                <a:latin typeface="Comic Sans MS" charset="0"/>
              </a:rPr>
              <a:t>Sáng thế ký 15:6</a:t>
            </a:r>
            <a:endParaRPr lang="en-US" sz="3000" b="1">
              <a:solidFill>
                <a:srgbClr val="000066"/>
              </a:solidFill>
              <a:effectLst/>
              <a:latin typeface="Comic Sans MS" charset="0"/>
            </a:endParaRPr>
          </a:p>
          <a:p>
            <a:pPr algn="ctr" fontAlgn="base">
              <a:spcBef>
                <a:spcPct val="0"/>
              </a:spcBef>
            </a:pPr>
            <a:r>
              <a:rPr lang="en-US" sz="3000" b="1">
                <a:solidFill>
                  <a:srgbClr val="FFFFFF"/>
                </a:solidFill>
                <a:effectLst/>
                <a:latin typeface="Comic Sans MS" charset="0"/>
              </a:rPr>
              <a:t>Về phần Ápraham</a:t>
            </a:r>
          </a:p>
          <a:p>
            <a:pPr algn="ctr" fontAlgn="base">
              <a:spcBef>
                <a:spcPct val="0"/>
              </a:spcBef>
            </a:pPr>
            <a:r>
              <a:rPr lang="en-US" sz="3000" b="1">
                <a:solidFill>
                  <a:srgbClr val="FFFFFF"/>
                </a:solidFill>
                <a:effectLst/>
                <a:latin typeface="Comic Sans MS" charset="0"/>
              </a:rPr>
              <a:t>Đức Chúa Trời kể</a:t>
            </a:r>
          </a:p>
          <a:p>
            <a:pPr algn="ctr" fontAlgn="base">
              <a:spcBef>
                <a:spcPct val="0"/>
              </a:spcBef>
            </a:pPr>
            <a:r>
              <a:rPr lang="en-US" sz="3000" b="1" i="1" u="sng">
                <a:solidFill>
                  <a:srgbClr val="FFFFFF"/>
                </a:solidFill>
                <a:effectLst/>
                <a:latin typeface="Comic Sans MS" charset="0"/>
              </a:rPr>
              <a:t>đức tin</a:t>
            </a:r>
            <a:r>
              <a:rPr lang="en-US" sz="3000" b="1">
                <a:solidFill>
                  <a:srgbClr val="FFFFFF"/>
                </a:solidFill>
                <a:effectLst/>
                <a:latin typeface="Comic Sans MS" charset="0"/>
              </a:rPr>
              <a:t> là công bình!</a:t>
            </a:r>
          </a:p>
          <a:p>
            <a:pPr algn="ctr" fontAlgn="base"/>
            <a:r>
              <a:rPr lang="en-US" sz="3000" b="1">
                <a:solidFill>
                  <a:srgbClr val="62D6AC"/>
                </a:solidFill>
                <a:effectLst/>
                <a:latin typeface="Comic Sans MS" charset="0"/>
              </a:rPr>
              <a:t>Chỉ đơn giản là đức tin!</a:t>
            </a:r>
          </a:p>
        </p:txBody>
      </p:sp>
      <p:sp>
        <p:nvSpPr>
          <p:cNvPr id="76805" name="Text Box 23"/>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endParaRPr lang="en-US" sz="2000">
              <a:solidFill>
                <a:srgbClr val="FFA27C"/>
              </a:solidFill>
              <a:effectLst/>
              <a:latin typeface="B VAG Rounded Bold" charset="0"/>
            </a:endParaRPr>
          </a:p>
        </p:txBody>
      </p:sp>
      <p:sp>
        <p:nvSpPr>
          <p:cNvPr id="716828" name="Text Box 28"/>
          <p:cNvSpPr txBox="1">
            <a:spLocks noChangeArrowheads="1"/>
          </p:cNvSpPr>
          <p:nvPr/>
        </p:nvSpPr>
        <p:spPr bwMode="auto">
          <a:xfrm>
            <a:off x="1758950" y="0"/>
            <a:ext cx="1809750" cy="304800"/>
          </a:xfrm>
          <a:prstGeom prst="rect">
            <a:avLst/>
          </a:prstGeom>
          <a:noFill/>
          <a:ln w="12700">
            <a:noFill/>
            <a:miter lim="800000"/>
            <a:headEnd/>
            <a:tailEnd/>
          </a:ln>
          <a:effectLst>
            <a:outerShdw dist="71842" dir="2700000" algn="ctr" rotWithShape="0">
              <a:schemeClr val="bg2"/>
            </a:outerShdw>
          </a:effectLst>
        </p:spPr>
        <p:txBody>
          <a:bodyPr>
            <a:spAutoFit/>
          </a:bodyPr>
          <a:lstStyle/>
          <a:p>
            <a:pPr fontAlgn="base">
              <a:defRPr/>
            </a:pPr>
            <a:r>
              <a:rPr lang="en-US" sz="1200" b="1">
                <a:solidFill>
                  <a:srgbClr val="FFFFFF"/>
                </a:solidFill>
                <a:effectLst/>
                <a:latin typeface="Comic Sans MS" charset="0"/>
                <a:ea typeface="+mn-ea"/>
                <a:cs typeface="+mn-cs"/>
              </a:rPr>
              <a:t>Sáng 15:6</a:t>
            </a:r>
          </a:p>
        </p:txBody>
      </p:sp>
      <p:sp>
        <p:nvSpPr>
          <p:cNvPr id="716829" name="Rectangle 29"/>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pPr algn="ctr" fontAlgn="base">
              <a:spcBef>
                <a:spcPct val="0"/>
              </a:spcBef>
              <a:defRPr/>
            </a:pPr>
            <a:r>
              <a:rPr lang="en-US" sz="1000" b="1">
                <a:solidFill>
                  <a:srgbClr val="FFFFFF"/>
                </a:solidFill>
                <a:effectLst>
                  <a:outerShdw blurRad="38100" dist="38100" dir="2700000" algn="tl">
                    <a:srgbClr val="000000"/>
                  </a:outerShdw>
                </a:effectLst>
                <a:latin typeface="Comic Sans MS" charset="0"/>
              </a:rPr>
              <a:t>23</a:t>
            </a:r>
          </a:p>
        </p:txBody>
      </p:sp>
      <p:sp>
        <p:nvSpPr>
          <p:cNvPr id="716830" name="Rectangle 30"/>
          <p:cNvSpPr>
            <a:spLocks noChangeArrowheads="1"/>
          </p:cNvSpPr>
          <p:nvPr/>
        </p:nvSpPr>
        <p:spPr bwMode="auto">
          <a:xfrm>
            <a:off x="1550988" y="520700"/>
            <a:ext cx="6981825" cy="5692775"/>
          </a:xfrm>
          <a:prstGeom prst="rect">
            <a:avLst/>
          </a:prstGeom>
          <a:noFill/>
          <a:ln w="111125">
            <a:solidFill>
              <a:schemeClr val="accent2"/>
            </a:solidFill>
            <a:miter lim="800000"/>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16809" name="Freeform 9"/>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charset="0"/>
              <a:ea typeface="+mn-ea"/>
              <a:cs typeface="+mn-cs"/>
            </a:endParaRPr>
          </a:p>
        </p:txBody>
      </p:sp>
      <p:sp>
        <p:nvSpPr>
          <p:cNvPr id="716810" name="AutoShape 10"/>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16811" name="Rectangle 11"/>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16812" name="AutoShape 12"/>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16813" name="Line 13"/>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16814" name="Line 14"/>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16815" name="Rectangle 15"/>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6816" name="Rectangle 16"/>
          <p:cNvSpPr>
            <a:spLocks noChangeArrowheads="1"/>
          </p:cNvSpPr>
          <p:nvPr/>
        </p:nvSpPr>
        <p:spPr bwMode="auto">
          <a:xfrm>
            <a:off x="8186738" y="3832225"/>
            <a:ext cx="611187" cy="242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1000" b="1">
                <a:solidFill>
                  <a:srgbClr val="000000"/>
                </a:solidFill>
                <a:effectLst/>
                <a:latin typeface="Helvetica" charset="0"/>
              </a:rPr>
              <a:t>Đ -C -P</a:t>
            </a:r>
          </a:p>
        </p:txBody>
      </p:sp>
      <p:sp>
        <p:nvSpPr>
          <p:cNvPr id="76817" name="Rectangle 17"/>
          <p:cNvSpPr>
            <a:spLocks noChangeArrowheads="1"/>
          </p:cNvSpPr>
          <p:nvPr/>
        </p:nvSpPr>
        <p:spPr bwMode="auto">
          <a:xfrm>
            <a:off x="8175625" y="3654425"/>
            <a:ext cx="8096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Helvetica" charset="0"/>
              </a:rPr>
              <a:t>SỰ KÊU GỌI</a:t>
            </a:r>
          </a:p>
        </p:txBody>
      </p:sp>
      <p:sp>
        <p:nvSpPr>
          <p:cNvPr id="76818" name="Rectangle 18"/>
          <p:cNvSpPr>
            <a:spLocks noChangeArrowheads="1"/>
          </p:cNvSpPr>
          <p:nvPr/>
        </p:nvSpPr>
        <p:spPr bwMode="auto">
          <a:xfrm>
            <a:off x="8004175" y="3432175"/>
            <a:ext cx="849313"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Chicago" charset="0"/>
              </a:rPr>
              <a:t>ÁP-RA-HAM</a:t>
            </a:r>
          </a:p>
        </p:txBody>
      </p:sp>
      <p:sp>
        <p:nvSpPr>
          <p:cNvPr id="716819" name="Line 19"/>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16820" name="Line 20"/>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16821" name="Line 21"/>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6822" name="Text Box 32"/>
          <p:cNvSpPr txBox="1">
            <a:spLocks noChangeArrowheads="1"/>
          </p:cNvSpPr>
          <p:nvPr/>
        </p:nvSpPr>
        <p:spPr bwMode="auto">
          <a:xfrm>
            <a:off x="1438275" y="382588"/>
            <a:ext cx="7159625" cy="2262187"/>
          </a:xfrm>
          <a:prstGeom prst="rect">
            <a:avLst/>
          </a:prstGeom>
          <a:noFill/>
          <a:ln>
            <a:noFill/>
          </a:ln>
          <a:effectLst>
            <a:outerShdw dist="35921" dir="2700000" algn="ctr" rotWithShape="0">
              <a:schemeClr val="bg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spcBef>
                <a:spcPct val="0"/>
              </a:spcBef>
            </a:pPr>
            <a:r>
              <a:rPr lang="en-US" sz="4000" b="1" i="1" baseline="-25000">
                <a:solidFill>
                  <a:srgbClr val="114FFB"/>
                </a:solidFill>
                <a:effectLst/>
                <a:latin typeface="Arial" charset="0"/>
              </a:rPr>
              <a:t>ÁP-RA-HAM TIN LỜI HỨA</a:t>
            </a:r>
            <a:r>
              <a:rPr lang="en-US" sz="4000" b="1" i="1">
                <a:solidFill>
                  <a:srgbClr val="114FFB"/>
                </a:solidFill>
                <a:effectLst/>
                <a:latin typeface="Arial" charset="0"/>
              </a:rPr>
              <a:t> </a:t>
            </a:r>
            <a:endParaRPr lang="en-US" sz="4000" b="1" i="1" baseline="-25000">
              <a:solidFill>
                <a:srgbClr val="114FFB"/>
              </a:solidFill>
              <a:effectLst/>
              <a:latin typeface="Arial" charset="0"/>
            </a:endParaRPr>
          </a:p>
          <a:p>
            <a:pPr algn="ctr" fontAlgn="base">
              <a:spcBef>
                <a:spcPct val="0"/>
              </a:spcBef>
            </a:pPr>
            <a:r>
              <a:rPr lang="en-US" sz="4000" b="1" i="1" baseline="-25000">
                <a:solidFill>
                  <a:srgbClr val="114FFB"/>
                </a:solidFill>
                <a:effectLst/>
                <a:latin typeface="Arial" charset="0"/>
              </a:rPr>
              <a:t>CỦA</a:t>
            </a:r>
            <a:r>
              <a:rPr lang="en-US" sz="4000" b="1" i="1">
                <a:solidFill>
                  <a:srgbClr val="114FFB"/>
                </a:solidFill>
                <a:effectLst/>
                <a:latin typeface="Arial" charset="0"/>
              </a:rPr>
              <a:t> </a:t>
            </a:r>
            <a:r>
              <a:rPr lang="en-US" sz="4000" b="1" i="1" baseline="-25000">
                <a:solidFill>
                  <a:srgbClr val="114FFB"/>
                </a:solidFill>
                <a:effectLst/>
                <a:latin typeface="Arial" charset="0"/>
              </a:rPr>
              <a:t>ĐỨC CHÚA TRỜI:</a:t>
            </a:r>
          </a:p>
          <a:p>
            <a:pPr algn="ctr" fontAlgn="base">
              <a:spcBef>
                <a:spcPct val="0"/>
              </a:spcBef>
              <a:spcAft>
                <a:spcPts val="600"/>
              </a:spcAft>
            </a:pPr>
            <a:r>
              <a:rPr lang="en-US" sz="4000" b="1" i="1" baseline="-25000">
                <a:solidFill>
                  <a:srgbClr val="353535"/>
                </a:solidFill>
                <a:effectLst/>
                <a:latin typeface="Arial" charset="0"/>
              </a:rPr>
              <a:t>ĐẤT ĐAI</a:t>
            </a:r>
            <a:r>
              <a:rPr lang="en-US" sz="4000" b="1" i="1" baseline="-25000">
                <a:solidFill>
                  <a:srgbClr val="114FFB"/>
                </a:solidFill>
                <a:effectLst/>
                <a:latin typeface="Arial" charset="0"/>
              </a:rPr>
              <a:t>, </a:t>
            </a:r>
            <a:r>
              <a:rPr lang="en-US" sz="4000" b="1" i="1" baseline="-25000">
                <a:solidFill>
                  <a:srgbClr val="353535"/>
                </a:solidFill>
                <a:effectLst/>
                <a:latin typeface="Arial" charset="0"/>
              </a:rPr>
              <a:t>CON CHÁU</a:t>
            </a:r>
            <a:r>
              <a:rPr lang="en-US" sz="4000" b="1" i="1" baseline="-25000">
                <a:solidFill>
                  <a:srgbClr val="114FFB"/>
                </a:solidFill>
                <a:effectLst/>
                <a:latin typeface="Arial" charset="0"/>
              </a:rPr>
              <a:t>, VÀ </a:t>
            </a:r>
            <a:r>
              <a:rPr lang="en-US" sz="4000" b="1" i="1" baseline="-25000">
                <a:solidFill>
                  <a:srgbClr val="353535"/>
                </a:solidFill>
                <a:effectLst/>
                <a:latin typeface="Arial" charset="0"/>
              </a:rPr>
              <a:t>PHƯỚC LÀNH</a:t>
            </a:r>
            <a:r>
              <a:rPr lang="en-US" sz="4000" b="1" i="1" baseline="-25000">
                <a:solidFill>
                  <a:srgbClr val="114FFB"/>
                </a:solidFill>
                <a:effectLst/>
                <a:latin typeface="Arial" charset="0"/>
              </a:rPr>
              <a:t>!</a:t>
            </a:r>
          </a:p>
          <a:p>
            <a:pPr algn="ctr" fontAlgn="base">
              <a:spcBef>
                <a:spcPct val="0"/>
              </a:spcBef>
            </a:pPr>
            <a:endParaRPr lang="en-US" sz="4400" b="1" i="1" baseline="-25000">
              <a:solidFill>
                <a:srgbClr val="114FFB"/>
              </a:solidFill>
              <a:effectLst/>
              <a:latin typeface="Arial" charset="0"/>
            </a:endParaRPr>
          </a:p>
        </p:txBody>
      </p:sp>
      <p:sp>
        <p:nvSpPr>
          <p:cNvPr id="28" name="Text Box 9"/>
          <p:cNvSpPr txBox="1">
            <a:spLocks noChangeArrowheads="1"/>
          </p:cNvSpPr>
          <p:nvPr/>
        </p:nvSpPr>
        <p:spPr bwMode="auto">
          <a:xfrm>
            <a:off x="6977063" y="6284913"/>
            <a:ext cx="2087562" cy="260350"/>
          </a:xfrm>
          <a:prstGeom prst="rect">
            <a:avLst/>
          </a:prstGeom>
          <a:noFill/>
          <a:ln w="12700">
            <a:noFill/>
            <a:miter lim="800000"/>
            <a:headEnd/>
            <a:tailEnd/>
          </a:ln>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1100" b="1">
                <a:solidFill>
                  <a:srgbClr val="FFFFFF"/>
                </a:solidFill>
                <a:effectLst>
                  <a:outerShdw blurRad="38100" dist="38100" dir="2700000" algn="tl">
                    <a:srgbClr val="000000"/>
                  </a:outerShdw>
                </a:effectLst>
                <a:latin typeface="Arial" charset="0"/>
                <a:cs typeface="Arial" charset="0"/>
              </a:rPr>
              <a:t>Sổ Tay Hướng Dẫn, tr. 19-24</a:t>
            </a:r>
          </a:p>
        </p:txBody>
      </p:sp>
      <p:sp>
        <p:nvSpPr>
          <p:cNvPr id="76824" name="Text Box 15"/>
          <p:cNvSpPr txBox="1">
            <a:spLocks noChangeArrowheads="1"/>
          </p:cNvSpPr>
          <p:nvPr/>
        </p:nvSpPr>
        <p:spPr bwMode="auto">
          <a:xfrm>
            <a:off x="8651875" y="6450013"/>
            <a:ext cx="325438"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1800" b="1">
                <a:solidFill>
                  <a:srgbClr val="FFFFFF"/>
                </a:solidFill>
                <a:effectLst/>
                <a:latin typeface="Comic Sans MS" charset="0"/>
              </a:rPr>
              <a:t>3</a:t>
            </a:r>
            <a:endParaRPr lang="en-US" sz="1800">
              <a:solidFill>
                <a:srgbClr val="FFA27C"/>
              </a:solidFill>
              <a:effectLst/>
              <a:latin typeface="B VAG Rounded Bold"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16807">
                                            <p:txEl>
                                              <p:pRg st="0" end="0"/>
                                            </p:txEl>
                                          </p:spTgt>
                                        </p:tgtEl>
                                        <p:attrNameLst>
                                          <p:attrName>style.visibility</p:attrName>
                                        </p:attrNameLst>
                                      </p:cBhvr>
                                      <p:to>
                                        <p:strVal val="visible"/>
                                      </p:to>
                                    </p:set>
                                    <p:animEffect transition="in" filter="box(out)">
                                      <p:cBhvr>
                                        <p:cTn id="7" dur="500"/>
                                        <p:tgtEl>
                                          <p:spTgt spid="71680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716807">
                                            <p:txEl>
                                              <p:pRg st="1" end="1"/>
                                            </p:txEl>
                                          </p:spTgt>
                                        </p:tgtEl>
                                        <p:attrNameLst>
                                          <p:attrName>style.visibility</p:attrName>
                                        </p:attrNameLst>
                                      </p:cBhvr>
                                      <p:to>
                                        <p:strVal val="visible"/>
                                      </p:to>
                                    </p:set>
                                    <p:animEffect transition="in" filter="box(out)">
                                      <p:cBhvr>
                                        <p:cTn id="12" dur="500"/>
                                        <p:tgtEl>
                                          <p:spTgt spid="71680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716807">
                                            <p:txEl>
                                              <p:pRg st="2" end="2"/>
                                            </p:txEl>
                                          </p:spTgt>
                                        </p:tgtEl>
                                        <p:attrNameLst>
                                          <p:attrName>style.visibility</p:attrName>
                                        </p:attrNameLst>
                                      </p:cBhvr>
                                      <p:to>
                                        <p:strVal val="visible"/>
                                      </p:to>
                                    </p:set>
                                    <p:animEffect transition="in" filter="box(out)">
                                      <p:cBhvr>
                                        <p:cTn id="17" dur="500"/>
                                        <p:tgtEl>
                                          <p:spTgt spid="71680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716807">
                                            <p:txEl>
                                              <p:pRg st="3" end="3"/>
                                            </p:txEl>
                                          </p:spTgt>
                                        </p:tgtEl>
                                        <p:attrNameLst>
                                          <p:attrName>style.visibility</p:attrName>
                                        </p:attrNameLst>
                                      </p:cBhvr>
                                      <p:to>
                                        <p:strVal val="visible"/>
                                      </p:to>
                                    </p:set>
                                    <p:animEffect transition="in" filter="box(out)">
                                      <p:cBhvr>
                                        <p:cTn id="22" dur="500"/>
                                        <p:tgtEl>
                                          <p:spTgt spid="71680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716807">
                                            <p:txEl>
                                              <p:pRg st="4" end="4"/>
                                            </p:txEl>
                                          </p:spTgt>
                                        </p:tgtEl>
                                        <p:attrNameLst>
                                          <p:attrName>style.visibility</p:attrName>
                                        </p:attrNameLst>
                                      </p:cBhvr>
                                      <p:to>
                                        <p:strVal val="visible"/>
                                      </p:to>
                                    </p:set>
                                    <p:animEffect transition="in" filter="box(out)">
                                      <p:cBhvr>
                                        <p:cTn id="27" dur="500"/>
                                        <p:tgtEl>
                                          <p:spTgt spid="71680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07"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857" name="Rectangle 33"/>
          <p:cNvSpPr>
            <a:spLocks noChangeArrowheads="1"/>
          </p:cNvSpPr>
          <p:nvPr/>
        </p:nvSpPr>
        <p:spPr bwMode="auto">
          <a:xfrm>
            <a:off x="1550988" y="561975"/>
            <a:ext cx="6981825" cy="5692775"/>
          </a:xfrm>
          <a:prstGeom prst="rect">
            <a:avLst/>
          </a:prstGeom>
          <a:noFill/>
          <a:ln w="111125">
            <a:solidFill>
              <a:schemeClr val="accent2"/>
            </a:solidFill>
            <a:miter lim="800000"/>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pic>
        <p:nvPicPr>
          <p:cNvPr id="78850" name="Picture 31" descr="D:\3 Judah and the South\Judean Wilderness\Judean Wilderness sr\Nahal Darga from Murabaat caves, 95-22tb sr.jpg"/>
          <p:cNvPicPr preferRelativeResize="0">
            <a:picLocks noChangeAspect="1" noChangeArrowheads="1"/>
          </p:cNvPicPr>
          <p:nvPr>
            <p:custDataLst>
              <p:tags r:id="rId1"/>
            </p:custDataLst>
          </p:nvPr>
        </p:nvPicPr>
        <p:blipFill>
          <a:blip r:embed="rId3" cstate="screen">
            <a:extLst>
              <a:ext uri="{28A0092B-C50C-407E-A947-70E740481C1C}">
                <a14:useLocalDpi xmlns:a14="http://schemas.microsoft.com/office/drawing/2010/main"/>
              </a:ext>
            </a:extLst>
          </a:blip>
          <a:srcRect/>
          <a:stretch>
            <a:fillRect/>
          </a:stretch>
        </p:blipFill>
        <p:spPr bwMode="auto">
          <a:xfrm>
            <a:off x="1524000" y="603250"/>
            <a:ext cx="6940550" cy="5530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01600" cmpd="thinThick">
                <a:solidFill>
                  <a:srgbClr val="000000"/>
                </a:solidFill>
                <a:miter lim="800000"/>
                <a:headEnd/>
                <a:tailEnd/>
              </a14:hiddenLine>
            </a:ext>
          </a:extLst>
        </p:spPr>
      </p:pic>
      <p:grpSp>
        <p:nvGrpSpPr>
          <p:cNvPr id="78851" name="Group 3"/>
          <p:cNvGrpSpPr>
            <a:grpSpLocks/>
          </p:cNvGrpSpPr>
          <p:nvPr/>
        </p:nvGrpSpPr>
        <p:grpSpPr bwMode="auto">
          <a:xfrm>
            <a:off x="620713" y="160338"/>
            <a:ext cx="739775" cy="1430337"/>
            <a:chOff x="391" y="101"/>
            <a:chExt cx="466" cy="901"/>
          </a:xfrm>
        </p:grpSpPr>
        <p:sp>
          <p:nvSpPr>
            <p:cNvPr id="717828" name="Rectangle 4"/>
            <p:cNvSpPr>
              <a:spLocks noChangeArrowheads="1"/>
            </p:cNvSpPr>
            <p:nvPr/>
          </p:nvSpPr>
          <p:spPr bwMode="auto">
            <a:xfrm>
              <a:off x="391" y="101"/>
              <a:ext cx="466" cy="901"/>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fontAlgn="base">
                <a:defRPr/>
              </a:pPr>
              <a:r>
                <a:rPr lang="en-US" sz="8800">
                  <a:solidFill>
                    <a:srgbClr val="FFD34A"/>
                  </a:solidFill>
                  <a:effectLst/>
                  <a:latin typeface="Times" charset="0"/>
                  <a:ea typeface="+mn-ea"/>
                  <a:cs typeface="+mn-cs"/>
                </a:rPr>
                <a:t>7</a:t>
              </a:r>
            </a:p>
          </p:txBody>
        </p:sp>
        <p:sp>
          <p:nvSpPr>
            <p:cNvPr id="717829" name="Line 5"/>
            <p:cNvSpPr>
              <a:spLocks noChangeShapeType="1"/>
            </p:cNvSpPr>
            <p:nvPr/>
          </p:nvSpPr>
          <p:spPr bwMode="auto">
            <a:xfrm>
              <a:off x="566" y="528"/>
              <a:ext cx="187" cy="0"/>
            </a:xfrm>
            <a:prstGeom prst="line">
              <a:avLst/>
            </a:prstGeom>
            <a:noFill/>
            <a:ln w="50800">
              <a:solidFill>
                <a:schemeClr val="tx2"/>
              </a:solidFill>
              <a:round/>
              <a:headEnd/>
              <a:tailEnd/>
            </a:ln>
            <a:effectLst>
              <a:outerShdw dist="107763"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grpSp>
      <p:sp>
        <p:nvSpPr>
          <p:cNvPr id="717831" name="Text Box 7"/>
          <p:cNvSpPr txBox="1">
            <a:spLocks noChangeArrowheads="1"/>
          </p:cNvSpPr>
          <p:nvPr/>
        </p:nvSpPr>
        <p:spPr bwMode="auto">
          <a:xfrm>
            <a:off x="1774825" y="0"/>
            <a:ext cx="1800225" cy="304800"/>
          </a:xfrm>
          <a:prstGeom prst="rect">
            <a:avLst/>
          </a:prstGeom>
          <a:noFill/>
          <a:ln w="12700">
            <a:noFill/>
            <a:miter lim="800000"/>
            <a:headEnd/>
            <a:tailEnd/>
          </a:ln>
          <a:effectLst>
            <a:outerShdw dist="71842" dir="2700000" algn="ctr" rotWithShape="0">
              <a:schemeClr val="bg2"/>
            </a:outerShdw>
          </a:effectLst>
        </p:spPr>
        <p:txBody>
          <a:bodyPr>
            <a:spAutoFit/>
          </a:bodyPr>
          <a:lstStyle/>
          <a:p>
            <a:pPr fontAlgn="base">
              <a:defRPr/>
            </a:pPr>
            <a:r>
              <a:rPr lang="en-US" sz="1200" b="1">
                <a:solidFill>
                  <a:srgbClr val="FFFFFF"/>
                </a:solidFill>
                <a:effectLst/>
                <a:latin typeface="Comic Sans MS" charset="0"/>
                <a:ea typeface="+mn-ea"/>
                <a:cs typeface="+mn-cs"/>
              </a:rPr>
              <a:t>Sáng 16:1-4</a:t>
            </a:r>
          </a:p>
        </p:txBody>
      </p:sp>
      <p:sp>
        <p:nvSpPr>
          <p:cNvPr id="78853" name="Text Box 23"/>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endParaRPr lang="en-US" sz="2000">
              <a:solidFill>
                <a:srgbClr val="FFA27C"/>
              </a:solidFill>
              <a:effectLst/>
              <a:latin typeface="B VAG Rounded Bold" charset="0"/>
            </a:endParaRPr>
          </a:p>
        </p:txBody>
      </p:sp>
      <p:sp>
        <p:nvSpPr>
          <p:cNvPr id="717852" name="Rectangle 28"/>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pPr algn="ctr" fontAlgn="base">
              <a:spcBef>
                <a:spcPct val="0"/>
              </a:spcBef>
              <a:defRPr/>
            </a:pPr>
            <a:r>
              <a:rPr lang="en-US" sz="1000" b="1">
                <a:solidFill>
                  <a:srgbClr val="FFFFFF"/>
                </a:solidFill>
                <a:effectLst>
                  <a:outerShdw blurRad="38100" dist="38100" dir="2700000" algn="tl">
                    <a:srgbClr val="000000"/>
                  </a:outerShdw>
                </a:effectLst>
                <a:latin typeface="Comic Sans MS" charset="0"/>
              </a:rPr>
              <a:t>24</a:t>
            </a:r>
          </a:p>
        </p:txBody>
      </p:sp>
      <p:sp>
        <p:nvSpPr>
          <p:cNvPr id="717833" name="Freeform 9"/>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charset="0"/>
              <a:ea typeface="+mn-ea"/>
              <a:cs typeface="+mn-cs"/>
            </a:endParaRPr>
          </a:p>
        </p:txBody>
      </p:sp>
      <p:sp>
        <p:nvSpPr>
          <p:cNvPr id="717834" name="AutoShape 10"/>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17835" name="Rectangle 11"/>
          <p:cNvSpPr>
            <a:spLocks noChangeArrowheads="1"/>
          </p:cNvSpPr>
          <p:nvPr/>
        </p:nvSpPr>
        <p:spPr bwMode="auto">
          <a:xfrm>
            <a:off x="8667750" y="3595688"/>
            <a:ext cx="476250" cy="1049337"/>
          </a:xfrm>
          <a:prstGeom prst="rect">
            <a:avLst/>
          </a:prstGeom>
          <a:solidFill>
            <a:srgbClr val="FFFF00"/>
          </a:solidFill>
          <a:ln w="38100">
            <a:solidFill>
              <a:srgbClr val="000000"/>
            </a:solidFill>
            <a:miter lim="800000"/>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17836" name="AutoShape 12"/>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17837" name="Line 13"/>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17838" name="Line 14"/>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17839" name="Rectangle 15"/>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8862" name="Rectangle 16"/>
          <p:cNvSpPr>
            <a:spLocks noChangeArrowheads="1"/>
          </p:cNvSpPr>
          <p:nvPr/>
        </p:nvSpPr>
        <p:spPr bwMode="auto">
          <a:xfrm>
            <a:off x="8255000" y="3832225"/>
            <a:ext cx="646113" cy="242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1000" b="1">
                <a:solidFill>
                  <a:srgbClr val="000000"/>
                </a:solidFill>
                <a:effectLst/>
                <a:latin typeface="Helvetica" charset="0"/>
              </a:rPr>
              <a:t>Đ - C- P</a:t>
            </a:r>
          </a:p>
        </p:txBody>
      </p:sp>
      <p:sp>
        <p:nvSpPr>
          <p:cNvPr id="78863" name="Rectangle 17"/>
          <p:cNvSpPr>
            <a:spLocks noChangeArrowheads="1"/>
          </p:cNvSpPr>
          <p:nvPr/>
        </p:nvSpPr>
        <p:spPr bwMode="auto">
          <a:xfrm>
            <a:off x="8175625" y="3654425"/>
            <a:ext cx="8096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Helvetica" charset="0"/>
              </a:rPr>
              <a:t>SỰ KÊU GỌI</a:t>
            </a:r>
          </a:p>
        </p:txBody>
      </p:sp>
      <p:sp>
        <p:nvSpPr>
          <p:cNvPr id="78864" name="Rectangle 18"/>
          <p:cNvSpPr>
            <a:spLocks noChangeArrowheads="1"/>
          </p:cNvSpPr>
          <p:nvPr/>
        </p:nvSpPr>
        <p:spPr bwMode="auto">
          <a:xfrm>
            <a:off x="8004175" y="3432175"/>
            <a:ext cx="849313"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Chicago" charset="0"/>
              </a:rPr>
              <a:t>ÁP-RA-HAM</a:t>
            </a:r>
          </a:p>
        </p:txBody>
      </p:sp>
      <p:sp>
        <p:nvSpPr>
          <p:cNvPr id="717843" name="Line 19"/>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17844" name="Line 20"/>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17845" name="Line 21"/>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17832" name="Text Box 8"/>
          <p:cNvSpPr txBox="1">
            <a:spLocks noChangeArrowheads="1"/>
          </p:cNvSpPr>
          <p:nvPr/>
        </p:nvSpPr>
        <p:spPr bwMode="auto">
          <a:xfrm>
            <a:off x="1419225" y="1290638"/>
            <a:ext cx="7288213" cy="4324350"/>
          </a:xfrm>
          <a:prstGeom prst="rect">
            <a:avLst/>
          </a:prstGeom>
          <a:noFill/>
          <a:ln w="12700">
            <a:noFill/>
            <a:miter lim="800000"/>
            <a:headEnd/>
            <a:tailEnd/>
          </a:ln>
          <a:effectLst>
            <a:outerShdw dist="89803" dir="2700000" algn="ctr" rotWithShape="0">
              <a:schemeClr val="bg2"/>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3000" b="1">
                <a:solidFill>
                  <a:srgbClr val="68FFF8"/>
                </a:solidFill>
                <a:effectLst>
                  <a:outerShdw blurRad="38100" dist="38100" dir="2700000" algn="tl">
                    <a:srgbClr val="000000"/>
                  </a:outerShdw>
                </a:effectLst>
                <a:latin typeface="Comic Sans MS" charset="0"/>
              </a:rPr>
              <a:t>ÁP-RA-HAM TIN ĐỨC CHÚA TRỜI!</a:t>
            </a:r>
          </a:p>
          <a:p>
            <a:pPr algn="ctr" fontAlgn="base">
              <a:defRPr/>
            </a:pPr>
            <a:r>
              <a:rPr lang="en-US" sz="3000" b="1">
                <a:solidFill>
                  <a:srgbClr val="FFFFFF"/>
                </a:solidFill>
                <a:effectLst>
                  <a:outerShdw blurRad="38100" dist="38100" dir="2700000" algn="tl">
                    <a:srgbClr val="000000"/>
                  </a:outerShdw>
                </a:effectLst>
                <a:latin typeface="Comic Sans MS" charset="0"/>
              </a:rPr>
              <a:t>Tuy nhiên:         </a:t>
            </a:r>
          </a:p>
          <a:p>
            <a:pPr algn="ctr" fontAlgn="base">
              <a:defRPr/>
            </a:pPr>
            <a:r>
              <a:rPr lang="en-US" sz="3000" b="1">
                <a:solidFill>
                  <a:srgbClr val="FFFFFF"/>
                </a:solidFill>
                <a:effectLst>
                  <a:outerShdw blurRad="38100" dist="38100" dir="2700000" algn="tl">
                    <a:srgbClr val="000000"/>
                  </a:outerShdw>
                </a:effectLst>
                <a:latin typeface="Comic Sans MS" charset="0"/>
              </a:rPr>
              <a:t>Áp-ra-ham và Sa-ra</a:t>
            </a:r>
          </a:p>
          <a:p>
            <a:pPr algn="ctr" fontAlgn="base">
              <a:spcAft>
                <a:spcPts val="2400"/>
              </a:spcAft>
              <a:defRPr/>
            </a:pPr>
            <a:r>
              <a:rPr lang="en-US" sz="3000" b="1">
                <a:solidFill>
                  <a:srgbClr val="FFFFFF"/>
                </a:solidFill>
                <a:effectLst>
                  <a:outerShdw blurRad="38100" dist="38100" dir="2700000" algn="tl">
                    <a:srgbClr val="000000"/>
                  </a:outerShdw>
                </a:effectLst>
                <a:latin typeface="Comic Sans MS" charset="0"/>
              </a:rPr>
              <a:t>  trở nên thiếu kiên nhẫn.</a:t>
            </a:r>
          </a:p>
          <a:p>
            <a:pPr algn="ctr" fontAlgn="base">
              <a:defRPr/>
            </a:pPr>
            <a:r>
              <a:rPr lang="ja-JP" altLang="en-US" sz="3000" b="1">
                <a:solidFill>
                  <a:srgbClr val="FFFF00"/>
                </a:solidFill>
                <a:effectLst>
                  <a:outerShdw blurRad="38100" dist="38100" dir="2700000" algn="tl">
                    <a:srgbClr val="000000"/>
                  </a:outerShdw>
                </a:effectLst>
                <a:latin typeface="Comic Sans MS" charset="0"/>
              </a:rPr>
              <a:t>“</a:t>
            </a:r>
            <a:r>
              <a:rPr lang="en-US" sz="3000" b="1">
                <a:solidFill>
                  <a:srgbClr val="FFFF00"/>
                </a:solidFill>
                <a:effectLst>
                  <a:outerShdw blurRad="38100" dist="38100" dir="2700000" algn="tl">
                    <a:srgbClr val="000000"/>
                  </a:outerShdw>
                </a:effectLst>
                <a:latin typeface="Comic Sans MS" charset="0"/>
              </a:rPr>
              <a:t>Áp-ra-ham…hãy đến với A-ga!</a:t>
            </a:r>
            <a:r>
              <a:rPr lang="ja-JP" altLang="en-US" sz="3000" b="1">
                <a:solidFill>
                  <a:srgbClr val="FFFF00"/>
                </a:solidFill>
                <a:effectLst>
                  <a:outerShdw blurRad="38100" dist="38100" dir="2700000" algn="tl">
                    <a:srgbClr val="000000"/>
                  </a:outerShdw>
                </a:effectLst>
                <a:latin typeface="Comic Sans MS" charset="0"/>
              </a:rPr>
              <a:t>”</a:t>
            </a:r>
            <a:r>
              <a:rPr lang="en-US" sz="3000" b="1">
                <a:solidFill>
                  <a:srgbClr val="FFFF00"/>
                </a:solidFill>
                <a:effectLst>
                  <a:outerShdw blurRad="38100" dist="38100" dir="2700000" algn="tl">
                    <a:srgbClr val="000000"/>
                  </a:outerShdw>
                </a:effectLst>
                <a:latin typeface="Comic Sans MS" charset="0"/>
              </a:rPr>
              <a:t> </a:t>
            </a:r>
          </a:p>
          <a:p>
            <a:pPr algn="ctr" fontAlgn="base">
              <a:defRPr/>
            </a:pPr>
            <a:r>
              <a:rPr lang="en-US" sz="3000" b="1">
                <a:solidFill>
                  <a:srgbClr val="FFFF00"/>
                </a:solidFill>
                <a:effectLst>
                  <a:outerShdw blurRad="38100" dist="38100" dir="2700000" algn="tl">
                    <a:srgbClr val="000000"/>
                  </a:outerShdw>
                </a:effectLst>
                <a:latin typeface="Comic Sans MS" charset="0"/>
              </a:rPr>
              <a:t>(Tớ gái của Sa-ra)</a:t>
            </a:r>
          </a:p>
        </p:txBody>
      </p:sp>
      <p:sp>
        <p:nvSpPr>
          <p:cNvPr id="26" name="Text Box 9"/>
          <p:cNvSpPr txBox="1">
            <a:spLocks noChangeArrowheads="1"/>
          </p:cNvSpPr>
          <p:nvPr/>
        </p:nvSpPr>
        <p:spPr bwMode="auto">
          <a:xfrm>
            <a:off x="6977063" y="6284913"/>
            <a:ext cx="2087562" cy="260350"/>
          </a:xfrm>
          <a:prstGeom prst="rect">
            <a:avLst/>
          </a:prstGeom>
          <a:noFill/>
          <a:ln w="12700">
            <a:noFill/>
            <a:miter lim="800000"/>
            <a:headEnd/>
            <a:tailEnd/>
          </a:ln>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1100" b="1">
                <a:solidFill>
                  <a:srgbClr val="FFFFFF"/>
                </a:solidFill>
                <a:effectLst>
                  <a:outerShdw blurRad="38100" dist="38100" dir="2700000" algn="tl">
                    <a:srgbClr val="000000"/>
                  </a:outerShdw>
                </a:effectLst>
                <a:latin typeface="Arial" charset="0"/>
                <a:cs typeface="Arial" charset="0"/>
              </a:rPr>
              <a:t>Sổ Tay Hướng Dẫn, tr. 19-24</a:t>
            </a:r>
          </a:p>
        </p:txBody>
      </p:sp>
      <p:sp>
        <p:nvSpPr>
          <p:cNvPr id="78870" name="Text Box 15"/>
          <p:cNvSpPr txBox="1">
            <a:spLocks noChangeArrowheads="1"/>
          </p:cNvSpPr>
          <p:nvPr/>
        </p:nvSpPr>
        <p:spPr bwMode="auto">
          <a:xfrm>
            <a:off x="8651875" y="6450013"/>
            <a:ext cx="325438"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1800" b="1">
                <a:solidFill>
                  <a:srgbClr val="FFFFFF"/>
                </a:solidFill>
                <a:effectLst/>
                <a:latin typeface="Comic Sans MS" charset="0"/>
              </a:rPr>
              <a:t>3</a:t>
            </a:r>
            <a:endParaRPr lang="en-US" sz="1800">
              <a:solidFill>
                <a:srgbClr val="FFA27C"/>
              </a:solidFill>
              <a:effectLst/>
              <a:latin typeface="B VAG Rounded Bold"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17832">
                                            <p:txEl>
                                              <p:pRg st="0" end="0"/>
                                            </p:txEl>
                                          </p:spTgt>
                                        </p:tgtEl>
                                        <p:attrNameLst>
                                          <p:attrName>style.visibility</p:attrName>
                                        </p:attrNameLst>
                                      </p:cBhvr>
                                      <p:to>
                                        <p:strVal val="visible"/>
                                      </p:to>
                                    </p:set>
                                    <p:animEffect transition="in" filter="box(out)">
                                      <p:cBhvr>
                                        <p:cTn id="7" dur="500"/>
                                        <p:tgtEl>
                                          <p:spTgt spid="71783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717832">
                                            <p:txEl>
                                              <p:pRg st="1" end="1"/>
                                            </p:txEl>
                                          </p:spTgt>
                                        </p:tgtEl>
                                        <p:attrNameLst>
                                          <p:attrName>style.visibility</p:attrName>
                                        </p:attrNameLst>
                                      </p:cBhvr>
                                      <p:to>
                                        <p:strVal val="visible"/>
                                      </p:to>
                                    </p:set>
                                    <p:animEffect transition="in" filter="box(out)">
                                      <p:cBhvr>
                                        <p:cTn id="12" dur="500"/>
                                        <p:tgtEl>
                                          <p:spTgt spid="71783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717832">
                                            <p:txEl>
                                              <p:pRg st="2" end="2"/>
                                            </p:txEl>
                                          </p:spTgt>
                                        </p:tgtEl>
                                        <p:attrNameLst>
                                          <p:attrName>style.visibility</p:attrName>
                                        </p:attrNameLst>
                                      </p:cBhvr>
                                      <p:to>
                                        <p:strVal val="visible"/>
                                      </p:to>
                                    </p:set>
                                    <p:animEffect transition="in" filter="box(out)">
                                      <p:cBhvr>
                                        <p:cTn id="17" dur="500"/>
                                        <p:tgtEl>
                                          <p:spTgt spid="71783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717832">
                                            <p:txEl>
                                              <p:pRg st="3" end="3"/>
                                            </p:txEl>
                                          </p:spTgt>
                                        </p:tgtEl>
                                        <p:attrNameLst>
                                          <p:attrName>style.visibility</p:attrName>
                                        </p:attrNameLst>
                                      </p:cBhvr>
                                      <p:to>
                                        <p:strVal val="visible"/>
                                      </p:to>
                                    </p:set>
                                    <p:animEffect transition="in" filter="box(out)">
                                      <p:cBhvr>
                                        <p:cTn id="22" dur="500"/>
                                        <p:tgtEl>
                                          <p:spTgt spid="717832">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717832">
                                            <p:txEl>
                                              <p:pRg st="4" end="4"/>
                                            </p:txEl>
                                          </p:spTgt>
                                        </p:tgtEl>
                                        <p:attrNameLst>
                                          <p:attrName>style.visibility</p:attrName>
                                        </p:attrNameLst>
                                      </p:cBhvr>
                                      <p:to>
                                        <p:strVal val="visible"/>
                                      </p:to>
                                    </p:set>
                                    <p:animEffect transition="in" filter="box(out)">
                                      <p:cBhvr>
                                        <p:cTn id="27" dur="500"/>
                                        <p:tgtEl>
                                          <p:spTgt spid="717832">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717832">
                                            <p:txEl>
                                              <p:pRg st="5" end="5"/>
                                            </p:txEl>
                                          </p:spTgt>
                                        </p:tgtEl>
                                        <p:attrNameLst>
                                          <p:attrName>style.visibility</p:attrName>
                                        </p:attrNameLst>
                                      </p:cBhvr>
                                      <p:to>
                                        <p:strVal val="visible"/>
                                      </p:to>
                                    </p:set>
                                    <p:animEffect transition="in" filter="box(out)">
                                      <p:cBhvr>
                                        <p:cTn id="32" dur="500"/>
                                        <p:tgtEl>
                                          <p:spTgt spid="71783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832"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873" name="Group 2"/>
          <p:cNvGrpSpPr>
            <a:grpSpLocks/>
          </p:cNvGrpSpPr>
          <p:nvPr/>
        </p:nvGrpSpPr>
        <p:grpSpPr bwMode="auto">
          <a:xfrm>
            <a:off x="620713" y="160338"/>
            <a:ext cx="739775" cy="1430337"/>
            <a:chOff x="391" y="101"/>
            <a:chExt cx="466" cy="901"/>
          </a:xfrm>
        </p:grpSpPr>
        <p:sp>
          <p:nvSpPr>
            <p:cNvPr id="718851" name="Rectangle 3"/>
            <p:cNvSpPr>
              <a:spLocks noChangeArrowheads="1"/>
            </p:cNvSpPr>
            <p:nvPr/>
          </p:nvSpPr>
          <p:spPr bwMode="auto">
            <a:xfrm>
              <a:off x="391" y="101"/>
              <a:ext cx="466" cy="901"/>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fontAlgn="base">
                <a:defRPr/>
              </a:pPr>
              <a:r>
                <a:rPr lang="en-US" sz="8800">
                  <a:solidFill>
                    <a:srgbClr val="FFD34A"/>
                  </a:solidFill>
                  <a:effectLst/>
                  <a:latin typeface="Times" charset="0"/>
                  <a:ea typeface="+mn-ea"/>
                  <a:cs typeface="+mn-cs"/>
                </a:rPr>
                <a:t>7</a:t>
              </a:r>
            </a:p>
          </p:txBody>
        </p:sp>
        <p:sp>
          <p:nvSpPr>
            <p:cNvPr id="718852" name="Line 4"/>
            <p:cNvSpPr>
              <a:spLocks noChangeShapeType="1"/>
            </p:cNvSpPr>
            <p:nvPr/>
          </p:nvSpPr>
          <p:spPr bwMode="auto">
            <a:xfrm>
              <a:off x="566" y="528"/>
              <a:ext cx="187" cy="0"/>
            </a:xfrm>
            <a:prstGeom prst="line">
              <a:avLst/>
            </a:prstGeom>
            <a:noFill/>
            <a:ln w="50800">
              <a:solidFill>
                <a:schemeClr val="tx2"/>
              </a:solidFill>
              <a:round/>
              <a:headEnd/>
              <a:tailEnd/>
            </a:ln>
            <a:effectLst>
              <a:outerShdw dist="107763"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grpSp>
      <p:sp>
        <p:nvSpPr>
          <p:cNvPr id="79874" name="Text Box 5"/>
          <p:cNvSpPr txBox="1">
            <a:spLocks noChangeArrowheads="1"/>
          </p:cNvSpPr>
          <p:nvPr/>
        </p:nvSpPr>
        <p:spPr bwMode="auto">
          <a:xfrm>
            <a:off x="533400" y="6483350"/>
            <a:ext cx="1993900" cy="374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endParaRPr lang="en-US" sz="1600">
              <a:solidFill>
                <a:srgbClr val="FFFFFF"/>
              </a:solidFill>
              <a:effectLst/>
              <a:latin typeface="Comic Sans MS" charset="0"/>
            </a:endParaRPr>
          </a:p>
        </p:txBody>
      </p:sp>
      <p:sp>
        <p:nvSpPr>
          <p:cNvPr id="718854" name="Text Box 6"/>
          <p:cNvSpPr txBox="1">
            <a:spLocks noChangeArrowheads="1"/>
          </p:cNvSpPr>
          <p:nvPr/>
        </p:nvSpPr>
        <p:spPr bwMode="auto">
          <a:xfrm>
            <a:off x="1322388" y="-33338"/>
            <a:ext cx="3068637" cy="304801"/>
          </a:xfrm>
          <a:prstGeom prst="rect">
            <a:avLst/>
          </a:prstGeom>
          <a:noFill/>
          <a:ln w="12700">
            <a:noFill/>
            <a:miter lim="800000"/>
            <a:headEnd/>
            <a:tailEnd/>
          </a:ln>
          <a:effectLst>
            <a:outerShdw dist="71842" dir="2700000" algn="ctr" rotWithShape="0">
              <a:schemeClr val="bg2"/>
            </a:outerShdw>
          </a:effectLst>
        </p:spPr>
        <p:txBody>
          <a:bodyPr>
            <a:spAutoFit/>
          </a:bodyPr>
          <a:lstStyle/>
          <a:p>
            <a:pPr algn="ctr" fontAlgn="base">
              <a:defRPr/>
            </a:pPr>
            <a:r>
              <a:rPr lang="en-US" sz="1200" b="1">
                <a:solidFill>
                  <a:srgbClr val="FFFFFF"/>
                </a:solidFill>
                <a:effectLst/>
                <a:latin typeface="Comic Sans MS" charset="0"/>
                <a:ea typeface="+mn-ea"/>
                <a:cs typeface="+mn-cs"/>
              </a:rPr>
              <a:t>Sáng 16:11-12; 17:20-21</a:t>
            </a:r>
          </a:p>
        </p:txBody>
      </p:sp>
      <p:pic>
        <p:nvPicPr>
          <p:cNvPr id="79876" name="Picture 7" descr="&#10;Picture 18                                                     00000002MAGNUM                         B64EDBC4:"/>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1592263" y="509588"/>
            <a:ext cx="6992937" cy="5756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sp>
        <p:nvSpPr>
          <p:cNvPr id="718856" name="Text Box 8"/>
          <p:cNvSpPr txBox="1">
            <a:spLocks noChangeArrowheads="1"/>
          </p:cNvSpPr>
          <p:nvPr/>
        </p:nvSpPr>
        <p:spPr bwMode="auto">
          <a:xfrm>
            <a:off x="1597025" y="736600"/>
            <a:ext cx="6796088" cy="4770438"/>
          </a:xfrm>
          <a:prstGeom prst="rect">
            <a:avLst/>
          </a:prstGeom>
          <a:noFill/>
          <a:ln>
            <a:noFill/>
          </a:ln>
          <a:effectLst>
            <a:outerShdw dist="71842" dir="2700000" algn="ctr" rotWithShape="0">
              <a:schemeClr val="bg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3200" b="1">
                <a:solidFill>
                  <a:srgbClr val="FFFFFF"/>
                </a:solidFill>
                <a:effectLst/>
                <a:latin typeface="Comic Sans MS" charset="0"/>
              </a:rPr>
              <a:t>Thế rồi… Áp-ra-ham</a:t>
            </a:r>
          </a:p>
          <a:p>
            <a:pPr algn="ctr" fontAlgn="base"/>
            <a:r>
              <a:rPr lang="en-US" sz="3200" b="1">
                <a:solidFill>
                  <a:srgbClr val="FFFFFF"/>
                </a:solidFill>
                <a:effectLst/>
                <a:latin typeface="Comic Sans MS" charset="0"/>
              </a:rPr>
              <a:t>là cha của đứa con trai</a:t>
            </a:r>
          </a:p>
          <a:p>
            <a:pPr algn="ctr" fontAlgn="base"/>
            <a:r>
              <a:rPr lang="en-US" sz="3200" b="1">
                <a:solidFill>
                  <a:srgbClr val="FFFFFF"/>
                </a:solidFill>
                <a:effectLst/>
                <a:latin typeface="Comic Sans MS" charset="0"/>
              </a:rPr>
              <a:t>sanh bởi A-ga</a:t>
            </a:r>
          </a:p>
          <a:p>
            <a:pPr algn="ctr" fontAlgn="base"/>
            <a:r>
              <a:rPr lang="en-US" sz="3200" b="1">
                <a:solidFill>
                  <a:srgbClr val="FFFF00"/>
                </a:solidFill>
                <a:effectLst/>
                <a:latin typeface="Comic Sans MS" charset="0"/>
              </a:rPr>
              <a:t>Tên cậu là: Ích-ma-ên.</a:t>
            </a:r>
          </a:p>
          <a:p>
            <a:pPr algn="ctr" fontAlgn="base"/>
            <a:endParaRPr lang="en-US" sz="3200" b="1">
              <a:solidFill>
                <a:srgbClr val="FFFF00"/>
              </a:solidFill>
              <a:effectLst/>
              <a:latin typeface="Comic Sans MS" charset="0"/>
            </a:endParaRPr>
          </a:p>
          <a:p>
            <a:pPr algn="ctr" fontAlgn="base"/>
            <a:r>
              <a:rPr lang="en-US" sz="3200" b="1">
                <a:solidFill>
                  <a:srgbClr val="FFFFFF"/>
                </a:solidFill>
                <a:effectLst/>
                <a:latin typeface="Comic Sans MS" charset="0"/>
              </a:rPr>
              <a:t>(ÍCH-MA-ÊN </a:t>
            </a:r>
            <a:r>
              <a:rPr lang="en-US" sz="3200" b="1" i="1" u="sng">
                <a:solidFill>
                  <a:srgbClr val="FFFFFF"/>
                </a:solidFill>
                <a:effectLst/>
                <a:latin typeface="Comic Sans MS" charset="0"/>
              </a:rPr>
              <a:t>KHÔNG PHẢI </a:t>
            </a:r>
            <a:r>
              <a:rPr lang="en-US" sz="3200" b="1">
                <a:solidFill>
                  <a:srgbClr val="FFFFFF"/>
                </a:solidFill>
                <a:effectLst/>
                <a:latin typeface="Comic Sans MS" charset="0"/>
              </a:rPr>
              <a:t>LÀ CON CỦA LỜI HỨA.)</a:t>
            </a:r>
          </a:p>
        </p:txBody>
      </p:sp>
      <p:sp>
        <p:nvSpPr>
          <p:cNvPr id="79878" name="Text Box 23"/>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endParaRPr lang="en-US" sz="2000">
              <a:solidFill>
                <a:srgbClr val="FFA27C"/>
              </a:solidFill>
              <a:effectLst/>
              <a:latin typeface="B VAG Rounded Bold" charset="0"/>
            </a:endParaRPr>
          </a:p>
        </p:txBody>
      </p:sp>
      <p:sp>
        <p:nvSpPr>
          <p:cNvPr id="718877" name="Rectangle 29"/>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pPr algn="ctr" fontAlgn="base">
              <a:spcBef>
                <a:spcPct val="0"/>
              </a:spcBef>
              <a:defRPr/>
            </a:pPr>
            <a:r>
              <a:rPr lang="en-US" sz="1000" b="1">
                <a:solidFill>
                  <a:srgbClr val="FFFFFF"/>
                </a:solidFill>
                <a:effectLst>
                  <a:outerShdw blurRad="38100" dist="38100" dir="2700000" algn="tl">
                    <a:srgbClr val="000000"/>
                  </a:outerShdw>
                </a:effectLst>
                <a:latin typeface="Comic Sans MS" charset="0"/>
              </a:rPr>
              <a:t>25</a:t>
            </a:r>
          </a:p>
        </p:txBody>
      </p:sp>
      <p:sp>
        <p:nvSpPr>
          <p:cNvPr id="718878" name="Rectangle 30"/>
          <p:cNvSpPr>
            <a:spLocks noChangeArrowheads="1"/>
          </p:cNvSpPr>
          <p:nvPr/>
        </p:nvSpPr>
        <p:spPr bwMode="auto">
          <a:xfrm>
            <a:off x="1550988" y="561975"/>
            <a:ext cx="6981825" cy="5692775"/>
          </a:xfrm>
          <a:prstGeom prst="rect">
            <a:avLst/>
          </a:prstGeom>
          <a:noFill/>
          <a:ln w="111125">
            <a:solidFill>
              <a:schemeClr val="accent2"/>
            </a:solidFill>
            <a:miter lim="800000"/>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18858" name="Freeform 10"/>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charset="0"/>
              <a:ea typeface="+mn-ea"/>
              <a:cs typeface="+mn-cs"/>
            </a:endParaRPr>
          </a:p>
        </p:txBody>
      </p:sp>
      <p:sp>
        <p:nvSpPr>
          <p:cNvPr id="718859" name="AutoShape 11"/>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18860" name="Rectangle 12"/>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18861" name="AutoShape 13"/>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18862" name="Line 14"/>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18863" name="Line 15"/>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18864" name="Rectangle 16"/>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9888" name="Rectangle 17"/>
          <p:cNvSpPr>
            <a:spLocks noChangeArrowheads="1"/>
          </p:cNvSpPr>
          <p:nvPr/>
        </p:nvSpPr>
        <p:spPr bwMode="auto">
          <a:xfrm>
            <a:off x="8186738" y="3832225"/>
            <a:ext cx="715962" cy="242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1000" b="1">
                <a:solidFill>
                  <a:srgbClr val="000000"/>
                </a:solidFill>
                <a:effectLst/>
                <a:latin typeface="Helvetica" charset="0"/>
              </a:rPr>
              <a:t>Đ - C -  P</a:t>
            </a:r>
          </a:p>
        </p:txBody>
      </p:sp>
      <p:sp>
        <p:nvSpPr>
          <p:cNvPr id="79889" name="Rectangle 18"/>
          <p:cNvSpPr>
            <a:spLocks noChangeArrowheads="1"/>
          </p:cNvSpPr>
          <p:nvPr/>
        </p:nvSpPr>
        <p:spPr bwMode="auto">
          <a:xfrm>
            <a:off x="8004175" y="3432175"/>
            <a:ext cx="849313"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Chicago" charset="0"/>
              </a:rPr>
              <a:t>ÁP-RA-HAM</a:t>
            </a:r>
          </a:p>
        </p:txBody>
      </p:sp>
      <p:sp>
        <p:nvSpPr>
          <p:cNvPr id="718867" name="Line 19"/>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18868" name="Line 20"/>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18869" name="Line 21"/>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9893" name="Rectangle 25"/>
          <p:cNvSpPr>
            <a:spLocks noChangeArrowheads="1"/>
          </p:cNvSpPr>
          <p:nvPr/>
        </p:nvSpPr>
        <p:spPr bwMode="auto">
          <a:xfrm>
            <a:off x="8175625" y="3654425"/>
            <a:ext cx="8096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Helvetica" charset="0"/>
              </a:rPr>
              <a:t>SỰ KÊU GỌI</a:t>
            </a:r>
          </a:p>
        </p:txBody>
      </p:sp>
      <p:sp>
        <p:nvSpPr>
          <p:cNvPr id="718880" name="AutoShape 32"/>
          <p:cNvSpPr>
            <a:spLocks noChangeArrowheads="1"/>
          </p:cNvSpPr>
          <p:nvPr/>
        </p:nvSpPr>
        <p:spPr bwMode="auto">
          <a:xfrm>
            <a:off x="1870075" y="4267200"/>
            <a:ext cx="6169025" cy="1300163"/>
          </a:xfrm>
          <a:prstGeom prst="roundRect">
            <a:avLst>
              <a:gd name="adj" fmla="val 16667"/>
            </a:avLst>
          </a:prstGeom>
          <a:noFill/>
          <a:ln w="76200">
            <a:solidFill>
              <a:srgbClr val="FF0000"/>
            </a:solidFill>
            <a:round/>
            <a:headEnd/>
            <a:tailEnd/>
          </a:ln>
          <a:effectLst>
            <a:outerShdw dist="63500" dir="3187806"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8" name="Text Box 9"/>
          <p:cNvSpPr txBox="1">
            <a:spLocks noChangeArrowheads="1"/>
          </p:cNvSpPr>
          <p:nvPr/>
        </p:nvSpPr>
        <p:spPr bwMode="auto">
          <a:xfrm>
            <a:off x="6977063" y="6284913"/>
            <a:ext cx="2087562" cy="260350"/>
          </a:xfrm>
          <a:prstGeom prst="rect">
            <a:avLst/>
          </a:prstGeom>
          <a:noFill/>
          <a:ln w="12700">
            <a:noFill/>
            <a:miter lim="800000"/>
            <a:headEnd/>
            <a:tailEnd/>
          </a:ln>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1100" b="1">
                <a:solidFill>
                  <a:srgbClr val="FFFFFF"/>
                </a:solidFill>
                <a:effectLst>
                  <a:outerShdw blurRad="38100" dist="38100" dir="2700000" algn="tl">
                    <a:srgbClr val="000000"/>
                  </a:outerShdw>
                </a:effectLst>
                <a:latin typeface="Arial" charset="0"/>
                <a:cs typeface="Arial" charset="0"/>
              </a:rPr>
              <a:t>Sổ Tay Hướng Dẫn, tr. 19-24</a:t>
            </a:r>
          </a:p>
        </p:txBody>
      </p:sp>
      <p:sp>
        <p:nvSpPr>
          <p:cNvPr id="79896" name="Text Box 15"/>
          <p:cNvSpPr txBox="1">
            <a:spLocks noChangeArrowheads="1"/>
          </p:cNvSpPr>
          <p:nvPr/>
        </p:nvSpPr>
        <p:spPr bwMode="auto">
          <a:xfrm>
            <a:off x="8651875" y="6450013"/>
            <a:ext cx="325438"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1800" b="1">
                <a:solidFill>
                  <a:srgbClr val="FFFFFF"/>
                </a:solidFill>
                <a:effectLst/>
                <a:latin typeface="Comic Sans MS" charset="0"/>
              </a:rPr>
              <a:t>3</a:t>
            </a:r>
            <a:endParaRPr lang="en-US" sz="1800">
              <a:solidFill>
                <a:srgbClr val="FFA27C"/>
              </a:solidFill>
              <a:effectLst/>
              <a:latin typeface="B VAG Rounded Bold"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18856">
                                            <p:txEl>
                                              <p:pRg st="0" end="0"/>
                                            </p:txEl>
                                          </p:spTgt>
                                        </p:tgtEl>
                                        <p:attrNameLst>
                                          <p:attrName>style.visibility</p:attrName>
                                        </p:attrNameLst>
                                      </p:cBhvr>
                                      <p:to>
                                        <p:strVal val="visible"/>
                                      </p:to>
                                    </p:set>
                                    <p:animEffect transition="in" filter="box(out)">
                                      <p:cBhvr>
                                        <p:cTn id="7" dur="500"/>
                                        <p:tgtEl>
                                          <p:spTgt spid="71885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718856">
                                            <p:txEl>
                                              <p:pRg st="1" end="1"/>
                                            </p:txEl>
                                          </p:spTgt>
                                        </p:tgtEl>
                                        <p:attrNameLst>
                                          <p:attrName>style.visibility</p:attrName>
                                        </p:attrNameLst>
                                      </p:cBhvr>
                                      <p:to>
                                        <p:strVal val="visible"/>
                                      </p:to>
                                    </p:set>
                                    <p:animEffect transition="in" filter="box(out)">
                                      <p:cBhvr>
                                        <p:cTn id="12" dur="500"/>
                                        <p:tgtEl>
                                          <p:spTgt spid="71885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718856">
                                            <p:txEl>
                                              <p:pRg st="2" end="2"/>
                                            </p:txEl>
                                          </p:spTgt>
                                        </p:tgtEl>
                                        <p:attrNameLst>
                                          <p:attrName>style.visibility</p:attrName>
                                        </p:attrNameLst>
                                      </p:cBhvr>
                                      <p:to>
                                        <p:strVal val="visible"/>
                                      </p:to>
                                    </p:set>
                                    <p:animEffect transition="in" filter="box(out)">
                                      <p:cBhvr>
                                        <p:cTn id="17" dur="500"/>
                                        <p:tgtEl>
                                          <p:spTgt spid="71885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718856">
                                            <p:txEl>
                                              <p:pRg st="3" end="3"/>
                                            </p:txEl>
                                          </p:spTgt>
                                        </p:tgtEl>
                                        <p:attrNameLst>
                                          <p:attrName>style.visibility</p:attrName>
                                        </p:attrNameLst>
                                      </p:cBhvr>
                                      <p:to>
                                        <p:strVal val="visible"/>
                                      </p:to>
                                    </p:set>
                                    <p:animEffect transition="in" filter="box(out)">
                                      <p:cBhvr>
                                        <p:cTn id="22" dur="500"/>
                                        <p:tgtEl>
                                          <p:spTgt spid="718856">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718856">
                                            <p:txEl>
                                              <p:pRg st="5" end="5"/>
                                            </p:txEl>
                                          </p:spTgt>
                                        </p:tgtEl>
                                        <p:attrNameLst>
                                          <p:attrName>style.visibility</p:attrName>
                                        </p:attrNameLst>
                                      </p:cBhvr>
                                      <p:to>
                                        <p:strVal val="visible"/>
                                      </p:to>
                                    </p:set>
                                    <p:animEffect transition="in" filter="box(out)">
                                      <p:cBhvr>
                                        <p:cTn id="27" dur="500"/>
                                        <p:tgtEl>
                                          <p:spTgt spid="718856">
                                            <p:txEl>
                                              <p:pRg st="5" end="5"/>
                                            </p:txEl>
                                          </p:spTgt>
                                        </p:tgtEl>
                                      </p:cBhvr>
                                    </p:animEffect>
                                  </p:childTnLst>
                                </p:cTn>
                              </p:par>
                            </p:childTnLst>
                          </p:cTn>
                        </p:par>
                        <p:par>
                          <p:cTn id="28" fill="hold" nodeType="afterGroup">
                            <p:stCondLst>
                              <p:cond delay="500"/>
                            </p:stCondLst>
                            <p:childTnLst>
                              <p:par>
                                <p:cTn id="29" presetID="9" presetClass="entr" presetSubtype="0" fill="hold" grpId="0" nodeType="afterEffect">
                                  <p:stCondLst>
                                    <p:cond delay="0"/>
                                  </p:stCondLst>
                                  <p:childTnLst>
                                    <p:set>
                                      <p:cBhvr>
                                        <p:cTn id="30" dur="1" fill="hold">
                                          <p:stCondLst>
                                            <p:cond delay="0"/>
                                          </p:stCondLst>
                                        </p:cTn>
                                        <p:tgtEl>
                                          <p:spTgt spid="718880"/>
                                        </p:tgtEl>
                                        <p:attrNameLst>
                                          <p:attrName>style.visibility</p:attrName>
                                        </p:attrNameLst>
                                      </p:cBhvr>
                                      <p:to>
                                        <p:strVal val="visible"/>
                                      </p:to>
                                    </p:set>
                                    <p:animEffect transition="in" filter="dissolve">
                                      <p:cBhvr>
                                        <p:cTn id="31" dur="500"/>
                                        <p:tgtEl>
                                          <p:spTgt spid="7188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856" grpId="0" build="p" autoUpdateAnimBg="0"/>
      <p:bldP spid="71888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21" name="Group 2"/>
          <p:cNvGrpSpPr>
            <a:grpSpLocks/>
          </p:cNvGrpSpPr>
          <p:nvPr/>
        </p:nvGrpSpPr>
        <p:grpSpPr bwMode="auto">
          <a:xfrm>
            <a:off x="620713" y="160338"/>
            <a:ext cx="739775" cy="1430337"/>
            <a:chOff x="391" y="101"/>
            <a:chExt cx="466" cy="901"/>
          </a:xfrm>
        </p:grpSpPr>
        <p:sp>
          <p:nvSpPr>
            <p:cNvPr id="719875" name="Rectangle 3"/>
            <p:cNvSpPr>
              <a:spLocks noChangeArrowheads="1"/>
            </p:cNvSpPr>
            <p:nvPr/>
          </p:nvSpPr>
          <p:spPr bwMode="auto">
            <a:xfrm>
              <a:off x="391" y="101"/>
              <a:ext cx="466" cy="901"/>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fontAlgn="base">
                <a:defRPr/>
              </a:pPr>
              <a:r>
                <a:rPr lang="en-US" sz="8800">
                  <a:solidFill>
                    <a:srgbClr val="FFD34A"/>
                  </a:solidFill>
                  <a:effectLst/>
                  <a:latin typeface="Times" charset="0"/>
                  <a:ea typeface="+mn-ea"/>
                  <a:cs typeface="+mn-cs"/>
                </a:rPr>
                <a:t>7</a:t>
              </a:r>
            </a:p>
          </p:txBody>
        </p:sp>
        <p:sp>
          <p:nvSpPr>
            <p:cNvPr id="719876" name="Line 4"/>
            <p:cNvSpPr>
              <a:spLocks noChangeShapeType="1"/>
            </p:cNvSpPr>
            <p:nvPr/>
          </p:nvSpPr>
          <p:spPr bwMode="auto">
            <a:xfrm>
              <a:off x="566" y="528"/>
              <a:ext cx="187" cy="0"/>
            </a:xfrm>
            <a:prstGeom prst="line">
              <a:avLst/>
            </a:prstGeom>
            <a:noFill/>
            <a:ln w="50800">
              <a:solidFill>
                <a:schemeClr val="tx2"/>
              </a:solidFill>
              <a:round/>
              <a:headEnd/>
              <a:tailEnd/>
            </a:ln>
            <a:effectLst>
              <a:outerShdw dist="107763"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grpSp>
      <p:sp>
        <p:nvSpPr>
          <p:cNvPr id="81922" name="Text Box 5"/>
          <p:cNvSpPr txBox="1">
            <a:spLocks noChangeArrowheads="1"/>
          </p:cNvSpPr>
          <p:nvPr/>
        </p:nvSpPr>
        <p:spPr bwMode="auto">
          <a:xfrm>
            <a:off x="533400" y="6483350"/>
            <a:ext cx="1993900" cy="374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endParaRPr lang="en-US" sz="1600">
              <a:solidFill>
                <a:srgbClr val="FFFFFF"/>
              </a:solidFill>
              <a:effectLst/>
              <a:latin typeface="Comic Sans MS" charset="0"/>
            </a:endParaRPr>
          </a:p>
        </p:txBody>
      </p:sp>
      <p:sp>
        <p:nvSpPr>
          <p:cNvPr id="719878" name="Text Box 6"/>
          <p:cNvSpPr txBox="1">
            <a:spLocks noChangeArrowheads="1"/>
          </p:cNvSpPr>
          <p:nvPr/>
        </p:nvSpPr>
        <p:spPr bwMode="auto">
          <a:xfrm>
            <a:off x="1798638" y="0"/>
            <a:ext cx="2603500" cy="304800"/>
          </a:xfrm>
          <a:prstGeom prst="rect">
            <a:avLst/>
          </a:prstGeom>
          <a:noFill/>
          <a:ln w="12700">
            <a:noFill/>
            <a:miter lim="800000"/>
            <a:headEnd/>
            <a:tailEnd/>
          </a:ln>
          <a:effectLst>
            <a:outerShdw dist="71842" dir="2700000" algn="ctr" rotWithShape="0">
              <a:schemeClr val="bg2"/>
            </a:outerShdw>
          </a:effectLst>
        </p:spPr>
        <p:txBody>
          <a:bodyPr>
            <a:spAutoFit/>
          </a:bodyPr>
          <a:lstStyle/>
          <a:p>
            <a:pPr fontAlgn="base">
              <a:defRPr/>
            </a:pPr>
            <a:r>
              <a:rPr lang="en-US" sz="1200" b="1">
                <a:solidFill>
                  <a:srgbClr val="FFFFFF"/>
                </a:solidFill>
                <a:effectLst/>
                <a:latin typeface="Comic Sans MS" charset="0"/>
                <a:ea typeface="+mn-ea"/>
                <a:cs typeface="+mn-cs"/>
              </a:rPr>
              <a:t>Sáng 17:19</a:t>
            </a:r>
          </a:p>
        </p:txBody>
      </p:sp>
      <p:pic>
        <p:nvPicPr>
          <p:cNvPr id="81924" name="Picture 7" descr="&#10;Picture 17                                                     00000002MAGNUM                         B64EDBC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612900" y="508000"/>
            <a:ext cx="6975475" cy="5707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sp>
        <p:nvSpPr>
          <p:cNvPr id="719880" name="Text Box 8"/>
          <p:cNvSpPr txBox="1">
            <a:spLocks noChangeArrowheads="1"/>
          </p:cNvSpPr>
          <p:nvPr/>
        </p:nvSpPr>
        <p:spPr bwMode="auto">
          <a:xfrm>
            <a:off x="2082800" y="1316038"/>
            <a:ext cx="5740400" cy="4278312"/>
          </a:xfrm>
          <a:prstGeom prst="rect">
            <a:avLst/>
          </a:prstGeom>
          <a:noFill/>
          <a:ln>
            <a:noFill/>
          </a:ln>
          <a:effectLst>
            <a:outerShdw dist="35921" dir="2700000" algn="ctr" rotWithShape="0">
              <a:srgbClr val="A0FEF3"/>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3200" b="1">
                <a:solidFill>
                  <a:srgbClr val="353535"/>
                </a:solidFill>
                <a:effectLst/>
                <a:latin typeface="Comic Sans MS" charset="0"/>
              </a:rPr>
              <a:t>Lúc bấy giờ… Áp-ra-ham đã 85 tuổi… Sa-ra đã 75.</a:t>
            </a:r>
          </a:p>
          <a:p>
            <a:pPr algn="ctr" fontAlgn="base"/>
            <a:r>
              <a:rPr lang="en-US" sz="3200" b="1">
                <a:solidFill>
                  <a:srgbClr val="353535"/>
                </a:solidFill>
                <a:effectLst/>
                <a:latin typeface="Comic Sans MS" charset="0"/>
              </a:rPr>
              <a:t>15 năm sau đó…</a:t>
            </a:r>
          </a:p>
          <a:p>
            <a:pPr algn="ctr" fontAlgn="base"/>
            <a:r>
              <a:rPr lang="en-US" sz="3200" b="1">
                <a:solidFill>
                  <a:srgbClr val="663300"/>
                </a:solidFill>
                <a:effectLst/>
                <a:latin typeface="Comic Sans MS" charset="0"/>
              </a:rPr>
              <a:t>Quả thật một đứa con trai đã được sinh ra cho ÁP-RA-HAM qua SA-RA.</a:t>
            </a:r>
          </a:p>
          <a:p>
            <a:pPr algn="ctr" fontAlgn="base"/>
            <a:r>
              <a:rPr lang="en-US" sz="3200" b="1">
                <a:solidFill>
                  <a:srgbClr val="0070C0"/>
                </a:solidFill>
                <a:effectLst/>
                <a:latin typeface="Comic Sans MS" charset="0"/>
              </a:rPr>
              <a:t>TÊN: </a:t>
            </a:r>
            <a:r>
              <a:rPr lang="ja-JP" altLang="en-US" sz="3200" b="1">
                <a:solidFill>
                  <a:srgbClr val="0070C0"/>
                </a:solidFill>
                <a:effectLst/>
                <a:latin typeface="Comic Sans MS" charset="0"/>
              </a:rPr>
              <a:t>“</a:t>
            </a:r>
            <a:r>
              <a:rPr lang="en-US" altLang="ja-JP" sz="3200" b="1">
                <a:solidFill>
                  <a:srgbClr val="0070C0"/>
                </a:solidFill>
                <a:effectLst/>
                <a:latin typeface="Comic Sans MS" charset="0"/>
              </a:rPr>
              <a:t>Y-SÁC</a:t>
            </a:r>
            <a:r>
              <a:rPr lang="ja-JP" altLang="en-US" sz="3200" b="1">
                <a:solidFill>
                  <a:srgbClr val="0070C0"/>
                </a:solidFill>
                <a:effectLst/>
                <a:latin typeface="Comic Sans MS" charset="0"/>
              </a:rPr>
              <a:t>”</a:t>
            </a:r>
            <a:endParaRPr lang="en-US" sz="3200" b="1">
              <a:solidFill>
                <a:srgbClr val="0070C0"/>
              </a:solidFill>
              <a:effectLst/>
              <a:latin typeface="Comic Sans MS" charset="0"/>
            </a:endParaRPr>
          </a:p>
        </p:txBody>
      </p:sp>
      <p:sp>
        <p:nvSpPr>
          <p:cNvPr id="81926" name="Text Box 24"/>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endParaRPr lang="en-US" sz="2000">
              <a:solidFill>
                <a:srgbClr val="FFA27C"/>
              </a:solidFill>
              <a:effectLst/>
              <a:latin typeface="B VAG Rounded Bold" charset="0"/>
            </a:endParaRPr>
          </a:p>
        </p:txBody>
      </p:sp>
      <p:sp>
        <p:nvSpPr>
          <p:cNvPr id="719901" name="Rectangle 29"/>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pPr algn="ctr" fontAlgn="base">
              <a:spcBef>
                <a:spcPct val="0"/>
              </a:spcBef>
              <a:defRPr/>
            </a:pPr>
            <a:r>
              <a:rPr lang="en-US" sz="1000" b="1">
                <a:solidFill>
                  <a:srgbClr val="FFFFFF"/>
                </a:solidFill>
                <a:effectLst>
                  <a:outerShdw blurRad="38100" dist="38100" dir="2700000" algn="tl">
                    <a:srgbClr val="000000"/>
                  </a:outerShdw>
                </a:effectLst>
                <a:latin typeface="Comic Sans MS" charset="0"/>
              </a:rPr>
              <a:t>26</a:t>
            </a:r>
          </a:p>
        </p:txBody>
      </p:sp>
      <p:sp>
        <p:nvSpPr>
          <p:cNvPr id="719902" name="Rectangle 30"/>
          <p:cNvSpPr>
            <a:spLocks noChangeArrowheads="1"/>
          </p:cNvSpPr>
          <p:nvPr/>
        </p:nvSpPr>
        <p:spPr bwMode="auto">
          <a:xfrm>
            <a:off x="1550988" y="561975"/>
            <a:ext cx="6981825" cy="5692775"/>
          </a:xfrm>
          <a:prstGeom prst="rect">
            <a:avLst/>
          </a:prstGeom>
          <a:noFill/>
          <a:ln w="111125">
            <a:solidFill>
              <a:schemeClr val="accent2"/>
            </a:solidFill>
            <a:miter lim="800000"/>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19882" name="Freeform 10"/>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charset="0"/>
              <a:ea typeface="+mn-ea"/>
              <a:cs typeface="+mn-cs"/>
            </a:endParaRPr>
          </a:p>
        </p:txBody>
      </p:sp>
      <p:sp>
        <p:nvSpPr>
          <p:cNvPr id="719883" name="AutoShape 11"/>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19884" name="Rectangle 12"/>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19885" name="AutoShape 13"/>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19886" name="Line 14"/>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19887" name="Line 15"/>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19888" name="Rectangle 16"/>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81936" name="Rectangle 17"/>
          <p:cNvSpPr>
            <a:spLocks noChangeArrowheads="1"/>
          </p:cNvSpPr>
          <p:nvPr/>
        </p:nvSpPr>
        <p:spPr bwMode="auto">
          <a:xfrm>
            <a:off x="8186738" y="3832225"/>
            <a:ext cx="957262"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fontAlgn="base">
              <a:spcBef>
                <a:spcPct val="0"/>
              </a:spcBef>
            </a:pPr>
            <a:r>
              <a:rPr lang="en-US" sz="1000" b="1">
                <a:solidFill>
                  <a:srgbClr val="000000"/>
                </a:solidFill>
                <a:effectLst/>
                <a:latin typeface="Helvetica" charset="0"/>
              </a:rPr>
              <a:t>Đ - C - P</a:t>
            </a:r>
          </a:p>
        </p:txBody>
      </p:sp>
      <p:sp>
        <p:nvSpPr>
          <p:cNvPr id="81937" name="Rectangle 18"/>
          <p:cNvSpPr>
            <a:spLocks noChangeArrowheads="1"/>
          </p:cNvSpPr>
          <p:nvPr/>
        </p:nvSpPr>
        <p:spPr bwMode="auto">
          <a:xfrm>
            <a:off x="8175625" y="3654425"/>
            <a:ext cx="8096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Helvetica" charset="0"/>
              </a:rPr>
              <a:t>SỰ KÊU GỌI</a:t>
            </a:r>
          </a:p>
        </p:txBody>
      </p:sp>
      <p:sp>
        <p:nvSpPr>
          <p:cNvPr id="81938" name="Rectangle 19"/>
          <p:cNvSpPr>
            <a:spLocks noChangeArrowheads="1"/>
          </p:cNvSpPr>
          <p:nvPr/>
        </p:nvSpPr>
        <p:spPr bwMode="auto">
          <a:xfrm>
            <a:off x="8004175" y="3432175"/>
            <a:ext cx="849313"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Chicago" charset="0"/>
              </a:rPr>
              <a:t>ÁP-RA-HAM</a:t>
            </a:r>
          </a:p>
        </p:txBody>
      </p:sp>
      <p:sp>
        <p:nvSpPr>
          <p:cNvPr id="719892" name="Line 20"/>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19893" name="Line 21"/>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19894" name="Line 22"/>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19904" name="Rectangle 32"/>
          <p:cNvSpPr>
            <a:spLocks noChangeArrowheads="1"/>
          </p:cNvSpPr>
          <p:nvPr/>
        </p:nvSpPr>
        <p:spPr bwMode="auto">
          <a:xfrm>
            <a:off x="7535863" y="5945188"/>
            <a:ext cx="214312" cy="187325"/>
          </a:xfrm>
          <a:prstGeom prst="rect">
            <a:avLst/>
          </a:prstGeom>
          <a:solidFill>
            <a:srgbClr val="C6BDB5"/>
          </a:solidFill>
          <a:ln w="9525">
            <a:noFill/>
            <a:miter lim="800000"/>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8" name="Text Box 9"/>
          <p:cNvSpPr txBox="1">
            <a:spLocks noChangeArrowheads="1"/>
          </p:cNvSpPr>
          <p:nvPr/>
        </p:nvSpPr>
        <p:spPr bwMode="auto">
          <a:xfrm>
            <a:off x="6977063" y="6284913"/>
            <a:ext cx="2087562" cy="260350"/>
          </a:xfrm>
          <a:prstGeom prst="rect">
            <a:avLst/>
          </a:prstGeom>
          <a:noFill/>
          <a:ln w="12700">
            <a:noFill/>
            <a:miter lim="800000"/>
            <a:headEnd/>
            <a:tailEnd/>
          </a:ln>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1100" b="1">
                <a:solidFill>
                  <a:srgbClr val="FFFFFF"/>
                </a:solidFill>
                <a:effectLst>
                  <a:outerShdw blurRad="38100" dist="38100" dir="2700000" algn="tl">
                    <a:srgbClr val="000000"/>
                  </a:outerShdw>
                </a:effectLst>
                <a:latin typeface="Arial" charset="0"/>
                <a:cs typeface="Arial" charset="0"/>
              </a:rPr>
              <a:t>Sổ Tay Hướng Dẫn, tr. 19-24</a:t>
            </a:r>
          </a:p>
        </p:txBody>
      </p:sp>
      <p:sp>
        <p:nvSpPr>
          <p:cNvPr id="81944" name="Text Box 15"/>
          <p:cNvSpPr txBox="1">
            <a:spLocks noChangeArrowheads="1"/>
          </p:cNvSpPr>
          <p:nvPr/>
        </p:nvSpPr>
        <p:spPr bwMode="auto">
          <a:xfrm>
            <a:off x="8651875" y="6450013"/>
            <a:ext cx="325438"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1800" b="1">
                <a:solidFill>
                  <a:srgbClr val="FFFFFF"/>
                </a:solidFill>
                <a:effectLst/>
                <a:latin typeface="Comic Sans MS" charset="0"/>
              </a:rPr>
              <a:t>4</a:t>
            </a:r>
            <a:endParaRPr lang="en-US" sz="1800">
              <a:solidFill>
                <a:srgbClr val="FFA27C"/>
              </a:solidFill>
              <a:effectLst/>
              <a:latin typeface="B VAG Rounded Bold"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19880">
                                            <p:txEl>
                                              <p:pRg st="0" end="0"/>
                                            </p:txEl>
                                          </p:spTgt>
                                        </p:tgtEl>
                                        <p:attrNameLst>
                                          <p:attrName>style.visibility</p:attrName>
                                        </p:attrNameLst>
                                      </p:cBhvr>
                                      <p:to>
                                        <p:strVal val="visible"/>
                                      </p:to>
                                    </p:set>
                                    <p:animEffect transition="in" filter="box(out)">
                                      <p:cBhvr>
                                        <p:cTn id="7" dur="500"/>
                                        <p:tgtEl>
                                          <p:spTgt spid="71988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719880">
                                            <p:txEl>
                                              <p:pRg st="1" end="1"/>
                                            </p:txEl>
                                          </p:spTgt>
                                        </p:tgtEl>
                                        <p:attrNameLst>
                                          <p:attrName>style.visibility</p:attrName>
                                        </p:attrNameLst>
                                      </p:cBhvr>
                                      <p:to>
                                        <p:strVal val="visible"/>
                                      </p:to>
                                    </p:set>
                                    <p:animEffect transition="in" filter="box(out)">
                                      <p:cBhvr>
                                        <p:cTn id="12" dur="500"/>
                                        <p:tgtEl>
                                          <p:spTgt spid="71988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719880">
                                            <p:txEl>
                                              <p:pRg st="2" end="2"/>
                                            </p:txEl>
                                          </p:spTgt>
                                        </p:tgtEl>
                                        <p:attrNameLst>
                                          <p:attrName>style.visibility</p:attrName>
                                        </p:attrNameLst>
                                      </p:cBhvr>
                                      <p:to>
                                        <p:strVal val="visible"/>
                                      </p:to>
                                    </p:set>
                                    <p:animEffect transition="in" filter="box(out)">
                                      <p:cBhvr>
                                        <p:cTn id="17" dur="500"/>
                                        <p:tgtEl>
                                          <p:spTgt spid="719880">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719880">
                                            <p:txEl>
                                              <p:pRg st="3" end="3"/>
                                            </p:txEl>
                                          </p:spTgt>
                                        </p:tgtEl>
                                        <p:attrNameLst>
                                          <p:attrName>style.visibility</p:attrName>
                                        </p:attrNameLst>
                                      </p:cBhvr>
                                      <p:to>
                                        <p:strVal val="visible"/>
                                      </p:to>
                                    </p:set>
                                    <p:animEffect transition="in" filter="box(out)">
                                      <p:cBhvr>
                                        <p:cTn id="22" dur="500"/>
                                        <p:tgtEl>
                                          <p:spTgt spid="71988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9880"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945" name="Group 2"/>
          <p:cNvGrpSpPr>
            <a:grpSpLocks/>
          </p:cNvGrpSpPr>
          <p:nvPr/>
        </p:nvGrpSpPr>
        <p:grpSpPr bwMode="auto">
          <a:xfrm>
            <a:off x="620713" y="160338"/>
            <a:ext cx="739775" cy="1430337"/>
            <a:chOff x="391" y="101"/>
            <a:chExt cx="466" cy="901"/>
          </a:xfrm>
        </p:grpSpPr>
        <p:sp>
          <p:nvSpPr>
            <p:cNvPr id="720899" name="Rectangle 3"/>
            <p:cNvSpPr>
              <a:spLocks noChangeArrowheads="1"/>
            </p:cNvSpPr>
            <p:nvPr/>
          </p:nvSpPr>
          <p:spPr bwMode="auto">
            <a:xfrm>
              <a:off x="391" y="101"/>
              <a:ext cx="466" cy="901"/>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fontAlgn="base">
                <a:defRPr/>
              </a:pPr>
              <a:r>
                <a:rPr lang="en-US" sz="8800">
                  <a:solidFill>
                    <a:srgbClr val="FFD34A"/>
                  </a:solidFill>
                  <a:effectLst/>
                  <a:latin typeface="Times" charset="0"/>
                  <a:ea typeface="+mn-ea"/>
                  <a:cs typeface="+mn-cs"/>
                </a:rPr>
                <a:t>7</a:t>
              </a:r>
            </a:p>
          </p:txBody>
        </p:sp>
        <p:sp>
          <p:nvSpPr>
            <p:cNvPr id="720900" name="Line 4"/>
            <p:cNvSpPr>
              <a:spLocks noChangeShapeType="1"/>
            </p:cNvSpPr>
            <p:nvPr/>
          </p:nvSpPr>
          <p:spPr bwMode="auto">
            <a:xfrm>
              <a:off x="566" y="528"/>
              <a:ext cx="187" cy="0"/>
            </a:xfrm>
            <a:prstGeom prst="line">
              <a:avLst/>
            </a:prstGeom>
            <a:noFill/>
            <a:ln w="50800">
              <a:solidFill>
                <a:schemeClr val="tx2"/>
              </a:solidFill>
              <a:round/>
              <a:headEnd/>
              <a:tailEnd/>
            </a:ln>
            <a:effectLst>
              <a:outerShdw dist="107763"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grpSp>
      <p:sp>
        <p:nvSpPr>
          <p:cNvPr id="82946" name="Text Box 5"/>
          <p:cNvSpPr txBox="1">
            <a:spLocks noChangeArrowheads="1"/>
          </p:cNvSpPr>
          <p:nvPr/>
        </p:nvSpPr>
        <p:spPr bwMode="auto">
          <a:xfrm>
            <a:off x="533400" y="6483350"/>
            <a:ext cx="1993900" cy="374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endParaRPr lang="en-US" sz="1600">
              <a:solidFill>
                <a:srgbClr val="FFFFFF"/>
              </a:solidFill>
              <a:effectLst/>
              <a:latin typeface="Comic Sans MS" charset="0"/>
            </a:endParaRPr>
          </a:p>
        </p:txBody>
      </p:sp>
      <p:sp>
        <p:nvSpPr>
          <p:cNvPr id="720902" name="Text Box 6"/>
          <p:cNvSpPr txBox="1">
            <a:spLocks noChangeArrowheads="1"/>
          </p:cNvSpPr>
          <p:nvPr/>
        </p:nvSpPr>
        <p:spPr bwMode="auto">
          <a:xfrm>
            <a:off x="1778000" y="0"/>
            <a:ext cx="2603500" cy="304800"/>
          </a:xfrm>
          <a:prstGeom prst="rect">
            <a:avLst/>
          </a:prstGeom>
          <a:noFill/>
          <a:ln w="12700">
            <a:noFill/>
            <a:miter lim="800000"/>
            <a:headEnd/>
            <a:tailEnd/>
          </a:ln>
          <a:effectLst>
            <a:outerShdw dist="71842" dir="2700000" algn="ctr" rotWithShape="0">
              <a:schemeClr val="bg2"/>
            </a:outerShdw>
          </a:effectLst>
        </p:spPr>
        <p:txBody>
          <a:bodyPr>
            <a:spAutoFit/>
          </a:bodyPr>
          <a:lstStyle/>
          <a:p>
            <a:pPr fontAlgn="base">
              <a:defRPr/>
            </a:pPr>
            <a:r>
              <a:rPr lang="en-US" sz="1200" b="1">
                <a:solidFill>
                  <a:srgbClr val="FFFFFF"/>
                </a:solidFill>
                <a:effectLst/>
                <a:latin typeface="Comic Sans MS" charset="0"/>
                <a:ea typeface="+mn-ea"/>
                <a:cs typeface="+mn-cs"/>
              </a:rPr>
              <a:t>Sáng 17:21</a:t>
            </a:r>
          </a:p>
        </p:txBody>
      </p:sp>
      <p:sp>
        <p:nvSpPr>
          <p:cNvPr id="720903" name="Rectangle 7"/>
          <p:cNvSpPr>
            <a:spLocks noChangeArrowheads="1"/>
          </p:cNvSpPr>
          <p:nvPr/>
        </p:nvSpPr>
        <p:spPr bwMode="auto">
          <a:xfrm>
            <a:off x="1498600" y="558800"/>
            <a:ext cx="7010400" cy="5791200"/>
          </a:xfrm>
          <a:prstGeom prst="rect">
            <a:avLst/>
          </a:prstGeom>
          <a:noFill/>
          <a:ln w="76200">
            <a:noFill/>
            <a:miter lim="800000"/>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82949" name="Text Box 24"/>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endParaRPr lang="en-US" sz="2000">
              <a:solidFill>
                <a:srgbClr val="FFA27C"/>
              </a:solidFill>
              <a:effectLst/>
              <a:latin typeface="B VAG Rounded Bold" charset="0"/>
            </a:endParaRPr>
          </a:p>
        </p:txBody>
      </p:sp>
      <p:sp>
        <p:nvSpPr>
          <p:cNvPr id="720925" name="Rectangle 29"/>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pPr algn="ctr" fontAlgn="base">
              <a:spcBef>
                <a:spcPct val="0"/>
              </a:spcBef>
              <a:defRPr/>
            </a:pPr>
            <a:r>
              <a:rPr lang="en-US" sz="1000" b="1">
                <a:solidFill>
                  <a:srgbClr val="FFFFFF"/>
                </a:solidFill>
                <a:effectLst>
                  <a:outerShdw blurRad="38100" dist="38100" dir="2700000" algn="tl">
                    <a:srgbClr val="000000"/>
                  </a:outerShdw>
                </a:effectLst>
                <a:latin typeface="Comic Sans MS" charset="0"/>
              </a:rPr>
              <a:t>27</a:t>
            </a:r>
          </a:p>
        </p:txBody>
      </p:sp>
      <p:pic>
        <p:nvPicPr>
          <p:cNvPr id="82951" name="Picture 32" descr="C:\0Images\Todd Sites\0Adds\3 Judah adds\062600 Detroit trip\sr\Nahal Zin4, tb n062400 sr.jpg"/>
          <p:cNvPicPr preferRelativeResize="0">
            <a:picLocks noChangeAspect="1" noChangeArrowheads="1"/>
          </p:cNvPicPr>
          <p:nvPr>
            <p:custDataLst>
              <p:tags r:id="rId1"/>
            </p:custDataLst>
          </p:nvPr>
        </p:nvPicPr>
        <p:blipFill>
          <a:blip r:embed="rId3">
            <a:extLst>
              <a:ext uri="{28A0092B-C50C-407E-A947-70E740481C1C}">
                <a14:useLocalDpi xmlns:a14="http://schemas.microsoft.com/office/drawing/2010/main"/>
              </a:ext>
            </a:extLst>
          </a:blip>
          <a:srcRect/>
          <a:stretch>
            <a:fillRect/>
          </a:stretch>
        </p:blipFill>
        <p:spPr bwMode="auto">
          <a:xfrm>
            <a:off x="1543050" y="508000"/>
            <a:ext cx="7043738" cy="5748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01600" cmpd="thinThick">
                <a:solidFill>
                  <a:srgbClr val="000000"/>
                </a:solidFill>
                <a:miter lim="800000"/>
                <a:headEnd/>
                <a:tailEnd/>
              </a14:hiddenLine>
            </a:ext>
          </a:extLst>
        </p:spPr>
      </p:pic>
      <p:sp>
        <p:nvSpPr>
          <p:cNvPr id="720929" name="Rectangle 33"/>
          <p:cNvSpPr>
            <a:spLocks noChangeArrowheads="1"/>
          </p:cNvSpPr>
          <p:nvPr/>
        </p:nvSpPr>
        <p:spPr bwMode="auto">
          <a:xfrm>
            <a:off x="1550988" y="561975"/>
            <a:ext cx="6981825" cy="5692775"/>
          </a:xfrm>
          <a:prstGeom prst="rect">
            <a:avLst/>
          </a:prstGeom>
          <a:noFill/>
          <a:ln w="111125">
            <a:solidFill>
              <a:schemeClr val="accent2"/>
            </a:solidFill>
            <a:miter lim="800000"/>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20905" name="Text Box 9"/>
          <p:cNvSpPr txBox="1">
            <a:spLocks noChangeArrowheads="1"/>
          </p:cNvSpPr>
          <p:nvPr/>
        </p:nvSpPr>
        <p:spPr bwMode="auto">
          <a:xfrm>
            <a:off x="2130425" y="1065213"/>
            <a:ext cx="5740400" cy="1200150"/>
          </a:xfrm>
          <a:prstGeom prst="rect">
            <a:avLst/>
          </a:prstGeom>
          <a:noFill/>
          <a:ln>
            <a:noFill/>
          </a:ln>
          <a:effectLst>
            <a:outerShdw dist="35921" dir="2700000" algn="ctr" rotWithShape="0">
              <a:schemeClr val="bg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b="1">
                <a:solidFill>
                  <a:srgbClr val="FFFFFF"/>
                </a:solidFill>
                <a:effectLst/>
                <a:latin typeface="Comic Sans MS" charset="0"/>
              </a:rPr>
              <a:t>Y-sác </a:t>
            </a:r>
            <a:r>
              <a:rPr lang="en-US" b="1" i="1">
                <a:solidFill>
                  <a:srgbClr val="FFFFFF"/>
                </a:solidFill>
                <a:effectLst/>
                <a:latin typeface="Comic Sans MS" charset="0"/>
              </a:rPr>
              <a:t>quả thật </a:t>
            </a:r>
            <a:r>
              <a:rPr lang="en-US" b="1">
                <a:solidFill>
                  <a:srgbClr val="FFFFFF"/>
                </a:solidFill>
                <a:effectLst/>
                <a:latin typeface="Comic Sans MS" charset="0"/>
              </a:rPr>
              <a:t>là đứa con trai được trông đợi…</a:t>
            </a:r>
          </a:p>
        </p:txBody>
      </p:sp>
      <p:sp>
        <p:nvSpPr>
          <p:cNvPr id="720930" name="Text Box 34"/>
          <p:cNvSpPr txBox="1">
            <a:spLocks noChangeArrowheads="1"/>
          </p:cNvSpPr>
          <p:nvPr/>
        </p:nvSpPr>
        <p:spPr bwMode="auto">
          <a:xfrm>
            <a:off x="1552575" y="2433638"/>
            <a:ext cx="3603625" cy="2400300"/>
          </a:xfrm>
          <a:prstGeom prst="rect">
            <a:avLst/>
          </a:prstGeom>
          <a:noFill/>
          <a:ln>
            <a:noFill/>
          </a:ln>
          <a:effectLst>
            <a:outerShdw dist="71842" dir="2700000" algn="ctr" rotWithShape="0">
              <a:schemeClr val="bg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3000" b="1">
                <a:solidFill>
                  <a:srgbClr val="FFFF00"/>
                </a:solidFill>
                <a:effectLst/>
                <a:latin typeface="Comic Sans MS" charset="0"/>
              </a:rPr>
              <a:t>… là đứa con mà qua đó lời hứa của Đức Chúa Trời cho Áp-ra-ham được thực hiện…</a:t>
            </a:r>
          </a:p>
        </p:txBody>
      </p:sp>
      <p:sp>
        <p:nvSpPr>
          <p:cNvPr id="720907" name="Freeform 11"/>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charset="0"/>
              <a:ea typeface="+mn-ea"/>
              <a:cs typeface="+mn-cs"/>
            </a:endParaRPr>
          </a:p>
        </p:txBody>
      </p:sp>
      <p:sp>
        <p:nvSpPr>
          <p:cNvPr id="720908" name="AutoShape 12"/>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20909" name="Rectangle 13"/>
          <p:cNvSpPr>
            <a:spLocks noChangeArrowheads="1"/>
          </p:cNvSpPr>
          <p:nvPr/>
        </p:nvSpPr>
        <p:spPr bwMode="auto">
          <a:xfrm>
            <a:off x="8191500" y="3633788"/>
            <a:ext cx="723900" cy="1049337"/>
          </a:xfrm>
          <a:prstGeom prst="rect">
            <a:avLst/>
          </a:prstGeom>
          <a:solidFill>
            <a:srgbClr val="FFFF00"/>
          </a:solidFill>
          <a:ln w="38100">
            <a:solidFill>
              <a:srgbClr val="000000"/>
            </a:solidFill>
            <a:miter lim="800000"/>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20910" name="AutoShape 14"/>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20911" name="Line 15"/>
          <p:cNvSpPr>
            <a:spLocks noChangeShapeType="1"/>
          </p:cNvSpPr>
          <p:nvPr/>
        </p:nvSpPr>
        <p:spPr bwMode="auto">
          <a:xfrm flipV="1">
            <a:off x="8305800" y="4014788"/>
            <a:ext cx="838200"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20912" name="Line 16"/>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20913" name="Rectangle 17"/>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82962" name="Rectangle 18"/>
          <p:cNvSpPr>
            <a:spLocks noChangeArrowheads="1"/>
          </p:cNvSpPr>
          <p:nvPr/>
        </p:nvSpPr>
        <p:spPr bwMode="auto">
          <a:xfrm>
            <a:off x="8186738" y="3832225"/>
            <a:ext cx="681037" cy="242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1000" b="1">
                <a:solidFill>
                  <a:srgbClr val="000000"/>
                </a:solidFill>
                <a:effectLst/>
                <a:latin typeface="Helvetica" charset="0"/>
              </a:rPr>
              <a:t>Đ - C - P</a:t>
            </a:r>
          </a:p>
        </p:txBody>
      </p:sp>
      <p:sp>
        <p:nvSpPr>
          <p:cNvPr id="82963" name="Rectangle 19"/>
          <p:cNvSpPr>
            <a:spLocks noChangeArrowheads="1"/>
          </p:cNvSpPr>
          <p:nvPr/>
        </p:nvSpPr>
        <p:spPr bwMode="auto">
          <a:xfrm>
            <a:off x="8004175" y="3654425"/>
            <a:ext cx="11398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fontAlgn="base">
              <a:spcBef>
                <a:spcPct val="0"/>
              </a:spcBef>
            </a:pPr>
            <a:r>
              <a:rPr lang="en-US" sz="900" b="1">
                <a:solidFill>
                  <a:srgbClr val="000000"/>
                </a:solidFill>
                <a:effectLst/>
                <a:latin typeface="Helvetica" charset="0"/>
              </a:rPr>
              <a:t>SỰ KÊU GỌI</a:t>
            </a:r>
          </a:p>
        </p:txBody>
      </p:sp>
      <p:sp>
        <p:nvSpPr>
          <p:cNvPr id="82964" name="Rectangle 20"/>
          <p:cNvSpPr>
            <a:spLocks noChangeArrowheads="1"/>
          </p:cNvSpPr>
          <p:nvPr/>
        </p:nvSpPr>
        <p:spPr bwMode="auto">
          <a:xfrm>
            <a:off x="8004175" y="3432175"/>
            <a:ext cx="849313"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Chicago" charset="0"/>
              </a:rPr>
              <a:t>ÁP-RA-HAM</a:t>
            </a:r>
          </a:p>
        </p:txBody>
      </p:sp>
      <p:sp>
        <p:nvSpPr>
          <p:cNvPr id="720917" name="Line 21"/>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20918" name="Line 22"/>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20919" name="Line 23"/>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20932" name="Text Box 36"/>
          <p:cNvSpPr txBox="1">
            <a:spLocks noChangeArrowheads="1"/>
          </p:cNvSpPr>
          <p:nvPr/>
        </p:nvSpPr>
        <p:spPr bwMode="auto">
          <a:xfrm>
            <a:off x="1582738" y="5505450"/>
            <a:ext cx="5349875" cy="460375"/>
          </a:xfrm>
          <a:prstGeom prst="rect">
            <a:avLst/>
          </a:prstGeom>
          <a:noFill/>
          <a:ln>
            <a:noFill/>
          </a:ln>
          <a:effectLst>
            <a:outerShdw dist="35921" dir="2700000" algn="ctr" rotWithShape="0">
              <a:schemeClr val="folHlink"/>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r>
              <a:rPr lang="en-US" sz="2400" b="1" i="1">
                <a:solidFill>
                  <a:srgbClr val="1A0004"/>
                </a:solidFill>
                <a:effectLst/>
                <a:latin typeface="Comic Sans MS" charset="0"/>
              </a:rPr>
              <a:t>…QUA DÒNG DÕI CỦA Y-SÁC!</a:t>
            </a:r>
          </a:p>
        </p:txBody>
      </p:sp>
      <p:sp>
        <p:nvSpPr>
          <p:cNvPr id="30" name="Text Box 9"/>
          <p:cNvSpPr txBox="1">
            <a:spLocks noChangeArrowheads="1"/>
          </p:cNvSpPr>
          <p:nvPr/>
        </p:nvSpPr>
        <p:spPr bwMode="auto">
          <a:xfrm>
            <a:off x="6977063" y="6284913"/>
            <a:ext cx="2087562" cy="260350"/>
          </a:xfrm>
          <a:prstGeom prst="rect">
            <a:avLst/>
          </a:prstGeom>
          <a:noFill/>
          <a:ln w="12700">
            <a:noFill/>
            <a:miter lim="800000"/>
            <a:headEnd/>
            <a:tailEnd/>
          </a:ln>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1100" b="1">
                <a:solidFill>
                  <a:srgbClr val="FFFFFF"/>
                </a:solidFill>
                <a:effectLst>
                  <a:outerShdw blurRad="38100" dist="38100" dir="2700000" algn="tl">
                    <a:srgbClr val="000000"/>
                  </a:outerShdw>
                </a:effectLst>
                <a:latin typeface="Arial" charset="0"/>
                <a:cs typeface="Arial" charset="0"/>
              </a:rPr>
              <a:t>Sổ Tay Hướng Dẫn, tr. 19-24</a:t>
            </a:r>
          </a:p>
        </p:txBody>
      </p:sp>
      <p:sp>
        <p:nvSpPr>
          <p:cNvPr id="82970" name="Text Box 15"/>
          <p:cNvSpPr txBox="1">
            <a:spLocks noChangeArrowheads="1"/>
          </p:cNvSpPr>
          <p:nvPr/>
        </p:nvSpPr>
        <p:spPr bwMode="auto">
          <a:xfrm>
            <a:off x="8651875" y="6450013"/>
            <a:ext cx="325438"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1800" b="1">
                <a:solidFill>
                  <a:srgbClr val="FFFFFF"/>
                </a:solidFill>
                <a:effectLst/>
                <a:latin typeface="Comic Sans MS" charset="0"/>
              </a:rPr>
              <a:t>2</a:t>
            </a:r>
            <a:endParaRPr lang="en-US" sz="1800">
              <a:solidFill>
                <a:srgbClr val="FFA27C"/>
              </a:solidFill>
              <a:effectLst/>
              <a:latin typeface="B VAG Rounded Bold"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20905"/>
                                        </p:tgtEl>
                                        <p:attrNameLst>
                                          <p:attrName>style.visibility</p:attrName>
                                        </p:attrNameLst>
                                      </p:cBhvr>
                                      <p:to>
                                        <p:strVal val="visible"/>
                                      </p:to>
                                    </p:set>
                                    <p:animEffect transition="in" filter="dissolve">
                                      <p:cBhvr>
                                        <p:cTn id="7" dur="500"/>
                                        <p:tgtEl>
                                          <p:spTgt spid="7209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20930"/>
                                        </p:tgtEl>
                                        <p:attrNameLst>
                                          <p:attrName>style.visibility</p:attrName>
                                        </p:attrNameLst>
                                      </p:cBhvr>
                                      <p:to>
                                        <p:strVal val="visible"/>
                                      </p:to>
                                    </p:set>
                                    <p:animEffect transition="in" filter="dissolve">
                                      <p:cBhvr>
                                        <p:cTn id="12" dur="500"/>
                                        <p:tgtEl>
                                          <p:spTgt spid="72093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20932"/>
                                        </p:tgtEl>
                                        <p:attrNameLst>
                                          <p:attrName>style.visibility</p:attrName>
                                        </p:attrNameLst>
                                      </p:cBhvr>
                                      <p:to>
                                        <p:strVal val="visible"/>
                                      </p:to>
                                    </p:set>
                                    <p:animEffect transition="in" filter="dissolve">
                                      <p:cBhvr>
                                        <p:cTn id="17" dur="500"/>
                                        <p:tgtEl>
                                          <p:spTgt spid="7209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0905" grpId="0" autoUpdateAnimBg="0"/>
      <p:bldP spid="720930" grpId="0" autoUpdateAnimBg="0"/>
      <p:bldP spid="720932"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5" name="Rectangle 3"/>
          <p:cNvSpPr>
            <a:spLocks noGrp="1" noRot="1" noChangeArrowheads="1"/>
          </p:cNvSpPr>
          <p:nvPr>
            <p:ph type="title" idx="4294967295"/>
          </p:nvPr>
        </p:nvSpPr>
        <p:spPr>
          <a:xfrm>
            <a:off x="2286000" y="152400"/>
            <a:ext cx="5410200" cy="762000"/>
          </a:xfrm>
          <a:solidFill>
            <a:srgbClr val="800080"/>
          </a:solidFill>
          <a:ln w="57150">
            <a:solidFill>
              <a:schemeClr val="bg2"/>
            </a:solidFill>
          </a:ln>
        </p:spPr>
        <p:txBody>
          <a:bodyPr/>
          <a:lstStyle/>
          <a:p>
            <a:pPr eaLnBrk="1" hangingPunct="1">
              <a:defRPr/>
            </a:pPr>
            <a:r>
              <a:rPr lang="en-US" sz="4000">
                <a:latin typeface="Arial" charset="0"/>
                <a:ea typeface="ＭＳ Ｐゴシック" charset="0"/>
                <a:cs typeface="Arial" charset="0"/>
              </a:rPr>
              <a:t>Trung đông hiện đại</a:t>
            </a:r>
          </a:p>
        </p:txBody>
      </p:sp>
      <p:pic>
        <p:nvPicPr>
          <p:cNvPr id="56323" name="Picture 4" descr="AncientEgyptianFamily">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7200" y="2895600"/>
            <a:ext cx="1549400" cy="171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7" name="Text Box 5"/>
          <p:cNvSpPr txBox="1">
            <a:spLocks noChangeArrowheads="1"/>
          </p:cNvSpPr>
          <p:nvPr/>
        </p:nvSpPr>
        <p:spPr bwMode="auto">
          <a:xfrm>
            <a:off x="8620125" y="55563"/>
            <a:ext cx="447675" cy="457200"/>
          </a:xfrm>
          <a:prstGeom prst="rect">
            <a:avLst/>
          </a:prstGeom>
          <a:solidFill>
            <a:schemeClr val="bg2"/>
          </a:solidFill>
          <a:ln w="9525">
            <a:noFill/>
            <a:miter lim="800000"/>
            <a:headEnd/>
            <a:tailEnd/>
          </a:ln>
          <a:effectLst>
            <a:outerShdw dist="35921" dir="2700000" algn="ctr" rotWithShape="0">
              <a:schemeClr val="bg2">
                <a:alpha val="50000"/>
              </a:schemeClr>
            </a:outerShdw>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defRPr/>
            </a:pPr>
            <a:r>
              <a:rPr lang="en-US" sz="2400" b="1">
                <a:effectLst>
                  <a:outerShdw blurRad="38100" dist="38100" dir="2700000" algn="tl">
                    <a:srgbClr val="000000"/>
                  </a:outerShdw>
                </a:effectLst>
              </a:rPr>
              <a:t>21</a:t>
            </a:r>
            <a:endParaRPr lang="en-US">
              <a:effectLst>
                <a:outerShdw blurRad="38100" dist="38100" dir="2700000" algn="tl">
                  <a:srgbClr val="000000"/>
                </a:outerShdw>
              </a:effectLst>
            </a:endParaRPr>
          </a:p>
        </p:txBody>
      </p:sp>
    </p:spTree>
  </p:cSld>
  <p:clrMapOvr>
    <a:masterClrMapping/>
  </p:clrMapOvr>
  <p:transition>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922"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83970" name="Rectangle 3"/>
          <p:cNvSpPr>
            <a:spLocks noChangeArrowheads="1"/>
          </p:cNvSpPr>
          <p:nvPr/>
        </p:nvSpPr>
        <p:spPr bwMode="auto">
          <a:xfrm>
            <a:off x="3338513" y="968375"/>
            <a:ext cx="1387475" cy="363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1800" b="1">
                <a:solidFill>
                  <a:srgbClr val="790015"/>
                </a:solidFill>
                <a:effectLst/>
                <a:latin typeface="Times" charset="0"/>
              </a:rPr>
              <a:t>ABRAHAM</a:t>
            </a:r>
          </a:p>
        </p:txBody>
      </p:sp>
      <p:sp>
        <p:nvSpPr>
          <p:cNvPr id="721924" name="Rectangle 4"/>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dist="107763"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21925" name="AutoShape 5"/>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21926" name="Rectangle 6"/>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83974" name="Rectangle 7"/>
          <p:cNvSpPr>
            <a:spLocks noChangeArrowheads="1"/>
          </p:cNvSpPr>
          <p:nvPr/>
        </p:nvSpPr>
        <p:spPr bwMode="auto">
          <a:xfrm>
            <a:off x="3084513" y="938213"/>
            <a:ext cx="1963737" cy="458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2400" b="1">
                <a:solidFill>
                  <a:srgbClr val="1A0004"/>
                </a:solidFill>
                <a:effectLst/>
                <a:latin typeface="Times" charset="0"/>
              </a:rPr>
              <a:t>ÁP-RA-HAM</a:t>
            </a:r>
          </a:p>
        </p:txBody>
      </p:sp>
      <p:sp>
        <p:nvSpPr>
          <p:cNvPr id="721928" name="Line 8"/>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21929" name="Line 9"/>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83977" name="Rectangle 11"/>
          <p:cNvSpPr>
            <a:spLocks noChangeArrowheads="1"/>
          </p:cNvSpPr>
          <p:nvPr/>
        </p:nvSpPr>
        <p:spPr bwMode="auto">
          <a:xfrm>
            <a:off x="4802188" y="992188"/>
            <a:ext cx="2498725" cy="454025"/>
          </a:xfrm>
          <a:prstGeom prst="rect">
            <a:avLst/>
          </a:prstGeom>
          <a:noFill/>
          <a:ln>
            <a:noFill/>
          </a:ln>
          <a:effectLst>
            <a:outerShdw dist="107763" dir="2700000" algn="ctr" rotWithShape="0">
              <a:schemeClr val="bg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fontAlgn="base"/>
            <a:r>
              <a:rPr lang="en-US" sz="2400" b="1">
                <a:solidFill>
                  <a:srgbClr val="FFD34A"/>
                </a:solidFill>
                <a:effectLst/>
                <a:latin typeface="Times" charset="0"/>
              </a:rPr>
              <a:t>2000 T.C.</a:t>
            </a:r>
            <a:endParaRPr lang="en-US" sz="1800" b="1">
              <a:solidFill>
                <a:srgbClr val="FFD34A"/>
              </a:solidFill>
              <a:effectLst/>
              <a:latin typeface="Times" charset="0"/>
            </a:endParaRPr>
          </a:p>
        </p:txBody>
      </p:sp>
      <p:sp>
        <p:nvSpPr>
          <p:cNvPr id="83978" name="Rectangle 12"/>
          <p:cNvSpPr>
            <a:spLocks noChangeArrowheads="1"/>
          </p:cNvSpPr>
          <p:nvPr/>
        </p:nvSpPr>
        <p:spPr bwMode="auto">
          <a:xfrm>
            <a:off x="3709988" y="1603375"/>
            <a:ext cx="2097087"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2800" b="1">
                <a:solidFill>
                  <a:srgbClr val="1A0004"/>
                </a:solidFill>
                <a:effectLst/>
                <a:latin typeface="Times" charset="0"/>
              </a:rPr>
              <a:t>SỰ KÊU GỌI</a:t>
            </a:r>
          </a:p>
        </p:txBody>
      </p:sp>
      <p:sp>
        <p:nvSpPr>
          <p:cNvPr id="83979" name="Rectangle 13"/>
          <p:cNvSpPr>
            <a:spLocks noChangeArrowheads="1"/>
          </p:cNvSpPr>
          <p:nvPr/>
        </p:nvSpPr>
        <p:spPr bwMode="auto">
          <a:xfrm>
            <a:off x="3897313" y="2060575"/>
            <a:ext cx="1520825" cy="52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2800" b="1">
                <a:solidFill>
                  <a:srgbClr val="1A0004"/>
                </a:solidFill>
                <a:effectLst/>
                <a:latin typeface="Times" charset="0"/>
              </a:rPr>
              <a:t>Đ - C - P</a:t>
            </a:r>
          </a:p>
        </p:txBody>
      </p:sp>
      <p:sp>
        <p:nvSpPr>
          <p:cNvPr id="721934" name="Rectangle 14"/>
          <p:cNvSpPr>
            <a:spLocks noChangeArrowheads="1"/>
          </p:cNvSpPr>
          <p:nvPr/>
        </p:nvSpPr>
        <p:spPr bwMode="auto">
          <a:xfrm>
            <a:off x="4157663" y="2473325"/>
            <a:ext cx="1581150" cy="576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3200" b="1">
                <a:solidFill>
                  <a:srgbClr val="790015"/>
                </a:solidFill>
                <a:effectLst/>
                <a:latin typeface="Times" charset="0"/>
              </a:rPr>
              <a:t>I - Y      </a:t>
            </a:r>
          </a:p>
        </p:txBody>
      </p:sp>
      <p:sp>
        <p:nvSpPr>
          <p:cNvPr id="721936" name="Rectangle 16"/>
          <p:cNvSpPr>
            <a:spLocks noChangeArrowheads="1"/>
          </p:cNvSpPr>
          <p:nvPr/>
        </p:nvSpPr>
        <p:spPr bwMode="auto">
          <a:xfrm>
            <a:off x="771525" y="311150"/>
            <a:ext cx="742950" cy="1433513"/>
          </a:xfrm>
          <a:prstGeom prst="rect">
            <a:avLst/>
          </a:prstGeom>
          <a:noFill/>
          <a:ln w="12700">
            <a:noFill/>
            <a:miter lim="800000"/>
            <a:headEnd/>
            <a:tailEnd/>
          </a:ln>
          <a:effectLst>
            <a:outerShdw dist="107763"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grpSp>
        <p:nvGrpSpPr>
          <p:cNvPr id="83982" name="Group 17"/>
          <p:cNvGrpSpPr>
            <a:grpSpLocks/>
          </p:cNvGrpSpPr>
          <p:nvPr/>
        </p:nvGrpSpPr>
        <p:grpSpPr bwMode="auto">
          <a:xfrm>
            <a:off x="215900" y="2378075"/>
            <a:ext cx="2773363" cy="1446213"/>
            <a:chOff x="136" y="1498"/>
            <a:chExt cx="1747" cy="911"/>
          </a:xfrm>
        </p:grpSpPr>
        <p:sp>
          <p:nvSpPr>
            <p:cNvPr id="721938" name="Rectangle 18"/>
            <p:cNvSpPr>
              <a:spLocks noChangeArrowheads="1"/>
            </p:cNvSpPr>
            <p:nvPr/>
          </p:nvSpPr>
          <p:spPr bwMode="auto">
            <a:xfrm>
              <a:off x="519" y="1546"/>
              <a:ext cx="562" cy="863"/>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fontAlgn="base">
                <a:spcBef>
                  <a:spcPct val="0"/>
                </a:spcBef>
                <a:defRPr/>
              </a:pPr>
              <a:endParaRPr lang="en-US" sz="2800">
                <a:solidFill>
                  <a:srgbClr val="FFD34A"/>
                </a:solidFill>
                <a:effectLst/>
                <a:latin typeface="Times" charset="0"/>
                <a:ea typeface="+mn-ea"/>
                <a:cs typeface="+mn-cs"/>
              </a:endParaRPr>
            </a:p>
            <a:p>
              <a:pPr fontAlgn="base">
                <a:spcBef>
                  <a:spcPct val="0"/>
                </a:spcBef>
                <a:defRPr/>
              </a:pPr>
              <a:endParaRPr lang="en-US" sz="2800">
                <a:solidFill>
                  <a:srgbClr val="FFD34A"/>
                </a:solidFill>
                <a:effectLst/>
                <a:latin typeface="Times" charset="0"/>
                <a:ea typeface="+mn-ea"/>
                <a:cs typeface="+mn-cs"/>
              </a:endParaRPr>
            </a:p>
            <a:p>
              <a:pPr fontAlgn="base">
                <a:spcBef>
                  <a:spcPct val="0"/>
                </a:spcBef>
                <a:defRPr/>
              </a:pPr>
              <a:r>
                <a:rPr lang="en-US" sz="2800">
                  <a:solidFill>
                    <a:srgbClr val="FFD34A"/>
                  </a:solidFill>
                  <a:effectLst/>
                  <a:latin typeface="Times" charset="0"/>
                  <a:ea typeface="+mn-ea"/>
                  <a:cs typeface="+mn-cs"/>
                </a:rPr>
                <a:t>        </a:t>
              </a:r>
            </a:p>
          </p:txBody>
        </p:sp>
        <p:sp>
          <p:nvSpPr>
            <p:cNvPr id="721939" name="Rectangle 19"/>
            <p:cNvSpPr>
              <a:spLocks noChangeArrowheads="1"/>
            </p:cNvSpPr>
            <p:nvPr/>
          </p:nvSpPr>
          <p:spPr bwMode="auto">
            <a:xfrm>
              <a:off x="136" y="1498"/>
              <a:ext cx="1747" cy="910"/>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ctr" fontAlgn="base">
                <a:spcBef>
                  <a:spcPct val="0"/>
                </a:spcBef>
                <a:defRPr/>
              </a:pPr>
              <a:r>
                <a:rPr lang="en-US" sz="8800" dirty="0">
                  <a:solidFill>
                    <a:srgbClr val="51DC00"/>
                  </a:solidFill>
                  <a:effectLst/>
                  <a:latin typeface="Times" charset="0"/>
                  <a:ea typeface="+mn-ea"/>
                  <a:cs typeface="+mn-cs"/>
                </a:rPr>
                <a:t>A</a:t>
              </a:r>
              <a:r>
                <a:rPr lang="en-US" sz="6000" dirty="0">
                  <a:solidFill>
                    <a:srgbClr val="FFD34A"/>
                  </a:solidFill>
                  <a:effectLst/>
                  <a:latin typeface="Times" charset="0"/>
                  <a:ea typeface="+mn-ea"/>
                  <a:cs typeface="+mn-cs"/>
                </a:rPr>
                <a:t>GMG</a:t>
              </a:r>
            </a:p>
          </p:txBody>
        </p:sp>
      </p:grpSp>
      <p:sp>
        <p:nvSpPr>
          <p:cNvPr id="721940" name="Line 20"/>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21941" name="Line 21"/>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21942" name="Line 22"/>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21943" name="Rectangle 23"/>
          <p:cNvSpPr>
            <a:spLocks noChangeArrowheads="1"/>
          </p:cNvSpPr>
          <p:nvPr/>
        </p:nvSpPr>
        <p:spPr bwMode="auto">
          <a:xfrm>
            <a:off x="620713" y="160338"/>
            <a:ext cx="739775" cy="1430337"/>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fontAlgn="base">
              <a:defRPr/>
            </a:pPr>
            <a:r>
              <a:rPr lang="en-US" sz="8800">
                <a:solidFill>
                  <a:srgbClr val="FFD34A"/>
                </a:solidFill>
                <a:effectLst/>
                <a:latin typeface="Times" charset="0"/>
                <a:ea typeface="+mn-ea"/>
                <a:cs typeface="+mn-cs"/>
              </a:rPr>
              <a:t>7</a:t>
            </a:r>
          </a:p>
        </p:txBody>
      </p:sp>
      <p:sp>
        <p:nvSpPr>
          <p:cNvPr id="721944" name="Line 24"/>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21948" name="Oval 28"/>
          <p:cNvSpPr>
            <a:spLocks noChangeArrowheads="1"/>
          </p:cNvSpPr>
          <p:nvPr/>
        </p:nvSpPr>
        <p:spPr bwMode="auto">
          <a:xfrm>
            <a:off x="3810000" y="2413000"/>
            <a:ext cx="1498600" cy="711200"/>
          </a:xfrm>
          <a:prstGeom prst="ellipse">
            <a:avLst/>
          </a:prstGeom>
          <a:noFill/>
          <a:ln w="76200">
            <a:solidFill>
              <a:srgbClr val="FF0000"/>
            </a:solidFill>
            <a:round/>
            <a:headEnd/>
            <a:tailEnd/>
          </a:ln>
          <a:effectLst>
            <a:outerShdw dist="71842"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83989" name="Text Box 30"/>
          <p:cNvSpPr txBox="1">
            <a:spLocks noChangeArrowheads="1"/>
          </p:cNvSpPr>
          <p:nvPr/>
        </p:nvSpPr>
        <p:spPr bwMode="auto">
          <a:xfrm>
            <a:off x="533400" y="6483350"/>
            <a:ext cx="1993900" cy="374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endParaRPr lang="en-US" sz="1600">
              <a:solidFill>
                <a:srgbClr val="FFFFFF"/>
              </a:solidFill>
              <a:effectLst/>
              <a:latin typeface="Comic Sans MS" charset="0"/>
            </a:endParaRPr>
          </a:p>
        </p:txBody>
      </p:sp>
      <p:sp>
        <p:nvSpPr>
          <p:cNvPr id="83990" name="Text Box 31"/>
          <p:cNvSpPr txBox="1">
            <a:spLocks noChangeArrowheads="1"/>
          </p:cNvSpPr>
          <p:nvPr/>
        </p:nvSpPr>
        <p:spPr bwMode="auto">
          <a:xfrm>
            <a:off x="1792288" y="0"/>
            <a:ext cx="19939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r>
              <a:rPr lang="en-US" sz="1200" b="1">
                <a:solidFill>
                  <a:srgbClr val="FFFFFF"/>
                </a:solidFill>
                <a:effectLst/>
                <a:latin typeface="Comic Sans MS" charset="0"/>
              </a:rPr>
              <a:t>Sáng 17</a:t>
            </a:r>
          </a:p>
        </p:txBody>
      </p:sp>
      <p:sp>
        <p:nvSpPr>
          <p:cNvPr id="721952" name="Text Box 32"/>
          <p:cNvSpPr txBox="1">
            <a:spLocks noChangeArrowheads="1"/>
          </p:cNvSpPr>
          <p:nvPr/>
        </p:nvSpPr>
        <p:spPr bwMode="auto">
          <a:xfrm>
            <a:off x="1160463" y="4768850"/>
            <a:ext cx="6567487" cy="738188"/>
          </a:xfrm>
          <a:prstGeom prst="rect">
            <a:avLst/>
          </a:prstGeom>
          <a:noFill/>
          <a:ln w="12700">
            <a:noFill/>
            <a:miter lim="800000"/>
            <a:headEnd/>
            <a:tailEnd/>
          </a:ln>
          <a:effectLst>
            <a:outerShdw dist="89803" dir="2700000" algn="ctr" rotWithShape="0">
              <a:schemeClr val="bg2"/>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base">
              <a:defRPr/>
            </a:pPr>
            <a:r>
              <a:rPr lang="en-US" sz="4200" b="1">
                <a:solidFill>
                  <a:srgbClr val="00DFCA"/>
                </a:solidFill>
                <a:effectLst>
                  <a:outerShdw blurRad="38100" dist="38100" dir="2700000" algn="tl">
                    <a:srgbClr val="000000"/>
                  </a:outerShdw>
                </a:effectLst>
                <a:latin typeface="Comic Sans MS" charset="0"/>
              </a:rPr>
              <a:t>ÍCH-MA-ÊN &amp; Y-SÁC</a:t>
            </a:r>
          </a:p>
        </p:txBody>
      </p:sp>
      <p:sp>
        <p:nvSpPr>
          <p:cNvPr id="721953" name="Freeform 3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charset="0"/>
              <a:ea typeface="+mn-ea"/>
              <a:cs typeface="+mn-cs"/>
            </a:endParaRPr>
          </a:p>
        </p:txBody>
      </p:sp>
      <p:sp>
        <p:nvSpPr>
          <p:cNvPr id="721954" name="AutoShape 3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21955" name="Rectangle 3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21956" name="AutoShape 3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21957" name="Line 3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21958" name="Line 3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21959" name="Rectangle 3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83999" name="Rectangle 40"/>
          <p:cNvSpPr>
            <a:spLocks noChangeArrowheads="1"/>
          </p:cNvSpPr>
          <p:nvPr/>
        </p:nvSpPr>
        <p:spPr bwMode="auto">
          <a:xfrm>
            <a:off x="8186738" y="3832225"/>
            <a:ext cx="681037" cy="242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1000" b="1">
                <a:solidFill>
                  <a:srgbClr val="000000"/>
                </a:solidFill>
                <a:effectLst/>
                <a:latin typeface="Helvetica" charset="0"/>
              </a:rPr>
              <a:t>Đ - C - P</a:t>
            </a:r>
          </a:p>
        </p:txBody>
      </p:sp>
      <p:sp>
        <p:nvSpPr>
          <p:cNvPr id="84000" name="Rectangle 41"/>
          <p:cNvSpPr>
            <a:spLocks noChangeArrowheads="1"/>
          </p:cNvSpPr>
          <p:nvPr/>
        </p:nvSpPr>
        <p:spPr bwMode="auto">
          <a:xfrm>
            <a:off x="8023225" y="3654425"/>
            <a:ext cx="101917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fontAlgn="base">
              <a:spcBef>
                <a:spcPct val="0"/>
              </a:spcBef>
            </a:pPr>
            <a:r>
              <a:rPr lang="en-US" sz="900" b="1">
                <a:solidFill>
                  <a:srgbClr val="000000"/>
                </a:solidFill>
                <a:effectLst/>
                <a:latin typeface="Helvetica" charset="0"/>
              </a:rPr>
              <a:t>SỰ KÊU GỌI</a:t>
            </a:r>
          </a:p>
        </p:txBody>
      </p:sp>
      <p:sp>
        <p:nvSpPr>
          <p:cNvPr id="84001" name="Rectangle 42"/>
          <p:cNvSpPr>
            <a:spLocks noChangeArrowheads="1"/>
          </p:cNvSpPr>
          <p:nvPr/>
        </p:nvSpPr>
        <p:spPr bwMode="auto">
          <a:xfrm>
            <a:off x="8004175" y="3432175"/>
            <a:ext cx="849313"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Chicago" charset="0"/>
              </a:rPr>
              <a:t>ÁP-RA-HAM</a:t>
            </a:r>
          </a:p>
        </p:txBody>
      </p:sp>
      <p:sp>
        <p:nvSpPr>
          <p:cNvPr id="84002" name="Rectangle 43"/>
          <p:cNvSpPr>
            <a:spLocks noChangeArrowheads="1"/>
          </p:cNvSpPr>
          <p:nvPr/>
        </p:nvSpPr>
        <p:spPr bwMode="auto">
          <a:xfrm>
            <a:off x="8321675" y="4033838"/>
            <a:ext cx="414338"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1000" b="1">
                <a:solidFill>
                  <a:srgbClr val="000000"/>
                </a:solidFill>
                <a:effectLst/>
                <a:latin typeface="Helvetica" charset="0"/>
              </a:rPr>
              <a:t>I - Y</a:t>
            </a:r>
          </a:p>
        </p:txBody>
      </p:sp>
      <p:sp>
        <p:nvSpPr>
          <p:cNvPr id="721964" name="Line 4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21965" name="Line 4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21966" name="Line 4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84006" name="Text Box 47"/>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endParaRPr lang="en-US" sz="2000">
              <a:solidFill>
                <a:srgbClr val="FFA27C"/>
              </a:solidFill>
              <a:effectLst/>
              <a:latin typeface="B VAG Rounded Bold" charset="0"/>
            </a:endParaRPr>
          </a:p>
        </p:txBody>
      </p:sp>
      <p:sp>
        <p:nvSpPr>
          <p:cNvPr id="721972" name="Rectangle 52"/>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pPr algn="ctr" fontAlgn="base">
              <a:spcBef>
                <a:spcPct val="0"/>
              </a:spcBef>
              <a:defRPr/>
            </a:pPr>
            <a:r>
              <a:rPr lang="en-US" sz="1000" b="1">
                <a:solidFill>
                  <a:srgbClr val="FFFFFF"/>
                </a:solidFill>
                <a:effectLst>
                  <a:outerShdw blurRad="38100" dist="38100" dir="2700000" algn="tl">
                    <a:srgbClr val="000000"/>
                  </a:outerShdw>
                </a:effectLst>
                <a:latin typeface="Comic Sans MS" charset="0"/>
              </a:rPr>
              <a:t>28</a:t>
            </a:r>
          </a:p>
        </p:txBody>
      </p:sp>
      <p:grpSp>
        <p:nvGrpSpPr>
          <p:cNvPr id="84008" name="Group 54"/>
          <p:cNvGrpSpPr>
            <a:grpSpLocks/>
          </p:cNvGrpSpPr>
          <p:nvPr/>
        </p:nvGrpSpPr>
        <p:grpSpPr bwMode="auto">
          <a:xfrm>
            <a:off x="5976938" y="1390650"/>
            <a:ext cx="1635125" cy="1347788"/>
            <a:chOff x="3765" y="876"/>
            <a:chExt cx="820" cy="849"/>
          </a:xfrm>
        </p:grpSpPr>
        <p:grpSp>
          <p:nvGrpSpPr>
            <p:cNvPr id="84011" name="Group 55"/>
            <p:cNvGrpSpPr>
              <a:grpSpLocks/>
            </p:cNvGrpSpPr>
            <p:nvPr/>
          </p:nvGrpSpPr>
          <p:grpSpPr bwMode="auto">
            <a:xfrm>
              <a:off x="3765" y="876"/>
              <a:ext cx="795" cy="849"/>
              <a:chOff x="1084" y="711"/>
              <a:chExt cx="2950" cy="2769"/>
            </a:xfrm>
          </p:grpSpPr>
          <p:grpSp>
            <p:nvGrpSpPr>
              <p:cNvPr id="84013" name="Group 56"/>
              <p:cNvGrpSpPr>
                <a:grpSpLocks/>
              </p:cNvGrpSpPr>
              <p:nvPr/>
            </p:nvGrpSpPr>
            <p:grpSpPr bwMode="auto">
              <a:xfrm>
                <a:off x="1084" y="711"/>
                <a:ext cx="2950" cy="2769"/>
                <a:chOff x="2707" y="548"/>
                <a:chExt cx="2950" cy="2769"/>
              </a:xfrm>
            </p:grpSpPr>
            <p:grpSp>
              <p:nvGrpSpPr>
                <p:cNvPr id="84019" name="Group 57"/>
                <p:cNvGrpSpPr>
                  <a:grpSpLocks/>
                </p:cNvGrpSpPr>
                <p:nvPr/>
              </p:nvGrpSpPr>
              <p:grpSpPr bwMode="auto">
                <a:xfrm>
                  <a:off x="3180" y="1046"/>
                  <a:ext cx="2105" cy="1421"/>
                  <a:chOff x="578" y="2316"/>
                  <a:chExt cx="2105" cy="1421"/>
                </a:xfrm>
              </p:grpSpPr>
              <p:sp>
                <p:nvSpPr>
                  <p:cNvPr id="721978" name="Freeform 58" descr="Cork"/>
                  <p:cNvSpPr>
                    <a:spLocks/>
                  </p:cNvSpPr>
                  <p:nvPr/>
                </p:nvSpPr>
                <p:spPr bwMode="auto">
                  <a:xfrm>
                    <a:off x="634" y="2317"/>
                    <a:ext cx="2050" cy="254"/>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w="38100" cap="flat" cmpd="sng">
                    <a:noFill/>
                    <a:prstDash val="solid"/>
                    <a:round/>
                    <a:headEnd type="none" w="med" len="med"/>
                    <a:tailEnd type="none" w="med" len="med"/>
                  </a:ln>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21979" name="Freeform 59" descr="Cork"/>
                  <p:cNvSpPr>
                    <a:spLocks/>
                  </p:cNvSpPr>
                  <p:nvPr/>
                </p:nvSpPr>
                <p:spPr bwMode="auto">
                  <a:xfrm>
                    <a:off x="578" y="2506"/>
                    <a:ext cx="2074" cy="1230"/>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w="38100" cap="flat" cmpd="sng">
                    <a:noFill/>
                    <a:prstDash val="solid"/>
                    <a:round/>
                    <a:headEnd type="none" w="med" len="med"/>
                    <a:tailEnd type="none" w="med" len="med"/>
                  </a:ln>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grpSp>
            <p:pic>
              <p:nvPicPr>
                <p:cNvPr id="84020" name="Picture 60"/>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721981" name="Freeform 61"/>
              <p:cNvSpPr>
                <a:spLocks/>
              </p:cNvSpPr>
              <p:nvPr/>
            </p:nvSpPr>
            <p:spPr bwMode="auto">
              <a:xfrm>
                <a:off x="1616"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21982" name="Freeform 62"/>
              <p:cNvSpPr>
                <a:spLocks/>
              </p:cNvSpPr>
              <p:nvPr/>
            </p:nvSpPr>
            <p:spPr bwMode="auto">
              <a:xfrm>
                <a:off x="1636" y="2648"/>
                <a:ext cx="109"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21983" name="Freeform 63"/>
              <p:cNvSpPr>
                <a:spLocks/>
              </p:cNvSpPr>
              <p:nvPr/>
            </p:nvSpPr>
            <p:spPr bwMode="auto">
              <a:xfrm>
                <a:off x="3010" y="2583"/>
                <a:ext cx="154"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21984" name="Freeform 64"/>
              <p:cNvSpPr>
                <a:spLocks/>
              </p:cNvSpPr>
              <p:nvPr/>
            </p:nvSpPr>
            <p:spPr bwMode="auto">
              <a:xfrm>
                <a:off x="1713" y="1021"/>
                <a:ext cx="100"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21985" name="Freeform 65"/>
              <p:cNvSpPr>
                <a:spLocks/>
              </p:cNvSpPr>
              <p:nvPr/>
            </p:nvSpPr>
            <p:spPr bwMode="auto">
              <a:xfrm>
                <a:off x="3433" y="1008"/>
                <a:ext cx="162"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grpSp>
        <p:sp>
          <p:nvSpPr>
            <p:cNvPr id="84012" name="Rectangle 66"/>
            <p:cNvSpPr>
              <a:spLocks noChangeArrowheads="1"/>
            </p:cNvSpPr>
            <p:nvPr/>
          </p:nvSpPr>
          <p:spPr bwMode="auto">
            <a:xfrm>
              <a:off x="3922" y="991"/>
              <a:ext cx="663" cy="367"/>
            </a:xfrm>
            <a:prstGeom prst="rect">
              <a:avLst/>
            </a:prstGeom>
            <a:noFill/>
            <a:ln>
              <a:noFill/>
            </a:ln>
            <a:effectLst>
              <a:outerShdw dist="45791" dir="2021404" algn="ctr" rotWithShape="0">
                <a:schemeClr val="bg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pPr fontAlgn="base">
                <a:spcBef>
                  <a:spcPct val="0"/>
                </a:spcBef>
              </a:pPr>
              <a:r>
                <a:rPr lang="en-US" sz="3200" b="1" i="1">
                  <a:solidFill>
                    <a:srgbClr val="FFFFFF"/>
                  </a:solidFill>
                  <a:effectLst/>
                  <a:latin typeface="Kosher-Normal" charset="0"/>
                </a:rPr>
                <a:t>G.U.A</a:t>
              </a:r>
              <a:endParaRPr lang="en-US" sz="1800" i="1">
                <a:solidFill>
                  <a:srgbClr val="FFFFFF"/>
                </a:solidFill>
                <a:effectLst/>
                <a:latin typeface="Helvetica" charset="0"/>
              </a:endParaRPr>
            </a:p>
          </p:txBody>
        </p:sp>
      </p:grpSp>
      <p:sp>
        <p:nvSpPr>
          <p:cNvPr id="721987" name="Rectangle 67"/>
          <p:cNvSpPr>
            <a:spLocks noChangeArrowheads="1"/>
          </p:cNvSpPr>
          <p:nvPr/>
        </p:nvSpPr>
        <p:spPr bwMode="auto">
          <a:xfrm>
            <a:off x="5983288" y="2384425"/>
            <a:ext cx="2878137" cy="641350"/>
          </a:xfrm>
          <a:prstGeom prst="rect">
            <a:avLst/>
          </a:prstGeom>
          <a:noFill/>
          <a:ln w="12700">
            <a:noFill/>
            <a:miter lim="800000"/>
            <a:headEnd/>
            <a:tailEnd/>
          </a:ln>
          <a:effectLst>
            <a:outerShdw dist="45791" dir="2021404" algn="ctr" rotWithShape="0">
              <a:schemeClr val="bg2"/>
            </a:outerShdw>
          </a:effectLst>
        </p:spPr>
        <p:txBody>
          <a:bodyPr wrap="none">
            <a:spAutoFit/>
          </a:bodyPr>
          <a:lstStyle/>
          <a:p>
            <a:pPr fontAlgn="base">
              <a:spcBef>
                <a:spcPct val="0"/>
              </a:spcBef>
              <a:defRPr/>
            </a:pPr>
            <a:r>
              <a:rPr lang="en-US" b="1" i="1">
                <a:solidFill>
                  <a:srgbClr val="FFFFFF"/>
                </a:solidFill>
                <a:effectLst/>
                <a:latin typeface="Helvetica" charset="0"/>
                <a:ea typeface="+mn-ea"/>
                <a:cs typeface="+mn-cs"/>
              </a:rPr>
              <a:t>Sáng 12: 1-3</a:t>
            </a:r>
          </a:p>
        </p:txBody>
      </p:sp>
      <p:sp>
        <p:nvSpPr>
          <p:cNvPr id="58" name="Text Box 9"/>
          <p:cNvSpPr txBox="1">
            <a:spLocks noChangeArrowheads="1"/>
          </p:cNvSpPr>
          <p:nvPr/>
        </p:nvSpPr>
        <p:spPr bwMode="auto">
          <a:xfrm>
            <a:off x="6977063" y="6284913"/>
            <a:ext cx="2087562" cy="260350"/>
          </a:xfrm>
          <a:prstGeom prst="rect">
            <a:avLst/>
          </a:prstGeom>
          <a:noFill/>
          <a:ln w="12700">
            <a:noFill/>
            <a:miter lim="800000"/>
            <a:headEnd/>
            <a:tailEnd/>
          </a:ln>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1100" b="1">
                <a:solidFill>
                  <a:srgbClr val="FFFFFF"/>
                </a:solidFill>
                <a:effectLst>
                  <a:outerShdw blurRad="38100" dist="38100" dir="2700000" algn="tl">
                    <a:srgbClr val="000000"/>
                  </a:outerShdw>
                </a:effectLst>
                <a:latin typeface="Arial" charset="0"/>
                <a:cs typeface="Arial" charset="0"/>
              </a:rPr>
              <a:t>Sổ Tay Hướng Dẫn, tr. 19-24</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500"/>
                                  </p:stCondLst>
                                  <p:childTnLst>
                                    <p:set>
                                      <p:cBhvr>
                                        <p:cTn id="6" dur="1" fill="hold">
                                          <p:stCondLst>
                                            <p:cond delay="0"/>
                                          </p:stCondLst>
                                        </p:cTn>
                                        <p:tgtEl>
                                          <p:spTgt spid="721934"/>
                                        </p:tgtEl>
                                        <p:attrNameLst>
                                          <p:attrName>style.visibility</p:attrName>
                                        </p:attrNameLst>
                                      </p:cBhvr>
                                      <p:to>
                                        <p:strVal val="visible"/>
                                      </p:to>
                                    </p:set>
                                    <p:anim calcmode="lin" valueType="num">
                                      <p:cBhvr>
                                        <p:cTn id="7" dur="500" fill="hold"/>
                                        <p:tgtEl>
                                          <p:spTgt spid="721934"/>
                                        </p:tgtEl>
                                        <p:attrNameLst>
                                          <p:attrName>ppt_x</p:attrName>
                                        </p:attrNameLst>
                                      </p:cBhvr>
                                      <p:tavLst>
                                        <p:tav tm="0">
                                          <p:val>
                                            <p:strVal val="#ppt_x-#ppt_w/2"/>
                                          </p:val>
                                        </p:tav>
                                        <p:tav tm="100000">
                                          <p:val>
                                            <p:strVal val="#ppt_x"/>
                                          </p:val>
                                        </p:tav>
                                      </p:tavLst>
                                    </p:anim>
                                    <p:anim calcmode="lin" valueType="num">
                                      <p:cBhvr>
                                        <p:cTn id="8" dur="500" fill="hold"/>
                                        <p:tgtEl>
                                          <p:spTgt spid="721934"/>
                                        </p:tgtEl>
                                        <p:attrNameLst>
                                          <p:attrName>ppt_y</p:attrName>
                                        </p:attrNameLst>
                                      </p:cBhvr>
                                      <p:tavLst>
                                        <p:tav tm="0">
                                          <p:val>
                                            <p:strVal val="#ppt_y"/>
                                          </p:val>
                                        </p:tav>
                                        <p:tav tm="100000">
                                          <p:val>
                                            <p:strVal val="#ppt_y"/>
                                          </p:val>
                                        </p:tav>
                                      </p:tavLst>
                                    </p:anim>
                                    <p:anim calcmode="lin" valueType="num">
                                      <p:cBhvr>
                                        <p:cTn id="9" dur="500" fill="hold"/>
                                        <p:tgtEl>
                                          <p:spTgt spid="721934"/>
                                        </p:tgtEl>
                                        <p:attrNameLst>
                                          <p:attrName>ppt_w</p:attrName>
                                        </p:attrNameLst>
                                      </p:cBhvr>
                                      <p:tavLst>
                                        <p:tav tm="0">
                                          <p:val>
                                            <p:fltVal val="0"/>
                                          </p:val>
                                        </p:tav>
                                        <p:tav tm="100000">
                                          <p:val>
                                            <p:strVal val="#ppt_w"/>
                                          </p:val>
                                        </p:tav>
                                      </p:tavLst>
                                    </p:anim>
                                    <p:anim calcmode="lin" valueType="num">
                                      <p:cBhvr>
                                        <p:cTn id="10" dur="500" fill="hold"/>
                                        <p:tgtEl>
                                          <p:spTgt spid="721934"/>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1000"/>
                            </p:stCondLst>
                            <p:childTnLst>
                              <p:par>
                                <p:cTn id="12" presetID="23" presetClass="entr" presetSubtype="36" fill="hold" grpId="0" nodeType="afterEffect">
                                  <p:stCondLst>
                                    <p:cond delay="500"/>
                                  </p:stCondLst>
                                  <p:childTnLst>
                                    <p:set>
                                      <p:cBhvr>
                                        <p:cTn id="13" dur="1" fill="hold">
                                          <p:stCondLst>
                                            <p:cond delay="0"/>
                                          </p:stCondLst>
                                        </p:cTn>
                                        <p:tgtEl>
                                          <p:spTgt spid="721948"/>
                                        </p:tgtEl>
                                        <p:attrNameLst>
                                          <p:attrName>style.visibility</p:attrName>
                                        </p:attrNameLst>
                                      </p:cBhvr>
                                      <p:to>
                                        <p:strVal val="visible"/>
                                      </p:to>
                                    </p:set>
                                    <p:anim calcmode="lin" valueType="num">
                                      <p:cBhvr>
                                        <p:cTn id="14" dur="500" fill="hold"/>
                                        <p:tgtEl>
                                          <p:spTgt spid="721948"/>
                                        </p:tgtEl>
                                        <p:attrNameLst>
                                          <p:attrName>ppt_w</p:attrName>
                                        </p:attrNameLst>
                                      </p:cBhvr>
                                      <p:tavLst>
                                        <p:tav tm="0">
                                          <p:val>
                                            <p:strVal val="(6*min(max(#ppt_w*#ppt_h,.3),1)-7.4)/-.7*#ppt_w"/>
                                          </p:val>
                                        </p:tav>
                                        <p:tav tm="100000">
                                          <p:val>
                                            <p:strVal val="#ppt_w"/>
                                          </p:val>
                                        </p:tav>
                                      </p:tavLst>
                                    </p:anim>
                                    <p:anim calcmode="lin" valueType="num">
                                      <p:cBhvr>
                                        <p:cTn id="15" dur="500" fill="hold"/>
                                        <p:tgtEl>
                                          <p:spTgt spid="721948"/>
                                        </p:tgtEl>
                                        <p:attrNameLst>
                                          <p:attrName>ppt_h</p:attrName>
                                        </p:attrNameLst>
                                      </p:cBhvr>
                                      <p:tavLst>
                                        <p:tav tm="0">
                                          <p:val>
                                            <p:strVal val="(6*min(max(#ppt_w*#ppt_h,.3),1)-7.4)/-.7*#ppt_h"/>
                                          </p:val>
                                        </p:tav>
                                        <p:tav tm="100000">
                                          <p:val>
                                            <p:strVal val="#ppt_h"/>
                                          </p:val>
                                        </p:tav>
                                      </p:tavLst>
                                    </p:anim>
                                    <p:anim calcmode="lin" valueType="num">
                                      <p:cBhvr>
                                        <p:cTn id="16" dur="500" fill="hold"/>
                                        <p:tgtEl>
                                          <p:spTgt spid="721948"/>
                                        </p:tgtEl>
                                        <p:attrNameLst>
                                          <p:attrName>ppt_x</p:attrName>
                                        </p:attrNameLst>
                                      </p:cBhvr>
                                      <p:tavLst>
                                        <p:tav tm="0">
                                          <p:val>
                                            <p:fltVal val="0.5"/>
                                          </p:val>
                                        </p:tav>
                                        <p:tav tm="100000">
                                          <p:val>
                                            <p:strVal val="#ppt_x"/>
                                          </p:val>
                                        </p:tav>
                                      </p:tavLst>
                                    </p:anim>
                                    <p:anim calcmode="lin" valueType="num">
                                      <p:cBhvr>
                                        <p:cTn id="17" dur="500" fill="hold"/>
                                        <p:tgtEl>
                                          <p:spTgt spid="721948"/>
                                        </p:tgtEl>
                                        <p:attrNameLst>
                                          <p:attrName>ppt_y</p:attrName>
                                        </p:attrNameLst>
                                      </p:cBhvr>
                                      <p:tavLst>
                                        <p:tav tm="0">
                                          <p:val>
                                            <p:strVal val="1+(6*min(max(#ppt_w*#ppt_h,.3),1)-7.4)/-.7*#ppt_h/2"/>
                                          </p:val>
                                        </p:tav>
                                        <p:tav tm="100000">
                                          <p:val>
                                            <p:strVal val="#ppt_y"/>
                                          </p:val>
                                        </p:tav>
                                      </p:tavLst>
                                    </p:anim>
                                  </p:childTnLst>
                                </p:cTn>
                              </p:par>
                            </p:childTnLst>
                          </p:cTn>
                        </p:par>
                        <p:par>
                          <p:cTn id="18" fill="hold" nodeType="afterGroup">
                            <p:stCondLst>
                              <p:cond delay="2000"/>
                            </p:stCondLst>
                            <p:childTnLst>
                              <p:par>
                                <p:cTn id="19" presetID="23" presetClass="entr" presetSubtype="528" fill="hold" grpId="0" nodeType="afterEffect">
                                  <p:stCondLst>
                                    <p:cond delay="500"/>
                                  </p:stCondLst>
                                  <p:childTnLst>
                                    <p:set>
                                      <p:cBhvr>
                                        <p:cTn id="20" dur="1" fill="hold">
                                          <p:stCondLst>
                                            <p:cond delay="0"/>
                                          </p:stCondLst>
                                        </p:cTn>
                                        <p:tgtEl>
                                          <p:spTgt spid="721952"/>
                                        </p:tgtEl>
                                        <p:attrNameLst>
                                          <p:attrName>style.visibility</p:attrName>
                                        </p:attrNameLst>
                                      </p:cBhvr>
                                      <p:to>
                                        <p:strVal val="visible"/>
                                      </p:to>
                                    </p:set>
                                    <p:anim calcmode="lin" valueType="num">
                                      <p:cBhvr>
                                        <p:cTn id="21" dur="500" fill="hold"/>
                                        <p:tgtEl>
                                          <p:spTgt spid="721952"/>
                                        </p:tgtEl>
                                        <p:attrNameLst>
                                          <p:attrName>ppt_w</p:attrName>
                                        </p:attrNameLst>
                                      </p:cBhvr>
                                      <p:tavLst>
                                        <p:tav tm="0">
                                          <p:val>
                                            <p:fltVal val="0"/>
                                          </p:val>
                                        </p:tav>
                                        <p:tav tm="100000">
                                          <p:val>
                                            <p:strVal val="#ppt_w"/>
                                          </p:val>
                                        </p:tav>
                                      </p:tavLst>
                                    </p:anim>
                                    <p:anim calcmode="lin" valueType="num">
                                      <p:cBhvr>
                                        <p:cTn id="22" dur="500" fill="hold"/>
                                        <p:tgtEl>
                                          <p:spTgt spid="721952"/>
                                        </p:tgtEl>
                                        <p:attrNameLst>
                                          <p:attrName>ppt_h</p:attrName>
                                        </p:attrNameLst>
                                      </p:cBhvr>
                                      <p:tavLst>
                                        <p:tav tm="0">
                                          <p:val>
                                            <p:fltVal val="0"/>
                                          </p:val>
                                        </p:tav>
                                        <p:tav tm="100000">
                                          <p:val>
                                            <p:strVal val="#ppt_h"/>
                                          </p:val>
                                        </p:tav>
                                      </p:tavLst>
                                    </p:anim>
                                    <p:anim calcmode="lin" valueType="num">
                                      <p:cBhvr>
                                        <p:cTn id="23" dur="500" fill="hold"/>
                                        <p:tgtEl>
                                          <p:spTgt spid="721952"/>
                                        </p:tgtEl>
                                        <p:attrNameLst>
                                          <p:attrName>ppt_x</p:attrName>
                                        </p:attrNameLst>
                                      </p:cBhvr>
                                      <p:tavLst>
                                        <p:tav tm="0">
                                          <p:val>
                                            <p:fltVal val="0.5"/>
                                          </p:val>
                                        </p:tav>
                                        <p:tav tm="100000">
                                          <p:val>
                                            <p:strVal val="#ppt_x"/>
                                          </p:val>
                                        </p:tav>
                                      </p:tavLst>
                                    </p:anim>
                                    <p:anim calcmode="lin" valueType="num">
                                      <p:cBhvr>
                                        <p:cTn id="24" dur="500" fill="hold"/>
                                        <p:tgtEl>
                                          <p:spTgt spid="72195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1934" grpId="0" autoUpdateAnimBg="0"/>
      <p:bldP spid="721948" grpId="0" animBg="1"/>
      <p:bldP spid="721952"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946"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86018" name="Rectangle 3"/>
          <p:cNvSpPr>
            <a:spLocks noChangeArrowheads="1"/>
          </p:cNvSpPr>
          <p:nvPr/>
        </p:nvSpPr>
        <p:spPr bwMode="auto">
          <a:xfrm>
            <a:off x="3332163" y="962025"/>
            <a:ext cx="1387475" cy="363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1800" b="1">
                <a:solidFill>
                  <a:srgbClr val="790015"/>
                </a:solidFill>
                <a:effectLst/>
                <a:latin typeface="Times" charset="0"/>
              </a:rPr>
              <a:t>ABRAHAM</a:t>
            </a:r>
          </a:p>
        </p:txBody>
      </p:sp>
      <p:sp>
        <p:nvSpPr>
          <p:cNvPr id="722948" name="Rectangle 4"/>
          <p:cNvSpPr>
            <a:spLocks noChangeArrowheads="1"/>
          </p:cNvSpPr>
          <p:nvPr/>
        </p:nvSpPr>
        <p:spPr bwMode="auto">
          <a:xfrm>
            <a:off x="3124200" y="1371600"/>
            <a:ext cx="2895600" cy="3124200"/>
          </a:xfrm>
          <a:prstGeom prst="rect">
            <a:avLst/>
          </a:prstGeom>
          <a:solidFill>
            <a:schemeClr val="accent2"/>
          </a:solidFill>
          <a:ln w="12700">
            <a:noFill/>
            <a:miter lim="800000"/>
            <a:headEnd/>
            <a:tailEnd/>
          </a:ln>
          <a:effectLst>
            <a:outerShdw dist="107763"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22949" name="AutoShape 5"/>
          <p:cNvSpPr>
            <a:spLocks noChangeArrowheads="1"/>
          </p:cNvSpPr>
          <p:nvPr/>
        </p:nvSpPr>
        <p:spPr bwMode="auto">
          <a:xfrm>
            <a:off x="3146425" y="860425"/>
            <a:ext cx="1663700" cy="1054100"/>
          </a:xfrm>
          <a:prstGeom prst="roundRect">
            <a:avLst>
              <a:gd name="adj" fmla="val 12495"/>
            </a:avLst>
          </a:prstGeom>
          <a:solidFill>
            <a:schemeClr val="accent2"/>
          </a:solidFill>
          <a:ln w="12700">
            <a:no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22950" name="Rectangle 6"/>
          <p:cNvSpPr>
            <a:spLocks noChangeArrowheads="1"/>
          </p:cNvSpPr>
          <p:nvPr/>
        </p:nvSpPr>
        <p:spPr bwMode="auto">
          <a:xfrm>
            <a:off x="3124200" y="1355725"/>
            <a:ext cx="2057400" cy="1066800"/>
          </a:xfrm>
          <a:prstGeom prst="rect">
            <a:avLst/>
          </a:prstGeom>
          <a:solidFill>
            <a:schemeClr val="accent2"/>
          </a:solidFill>
          <a:ln w="12700">
            <a:noFill/>
            <a:miter lim="800000"/>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22951" name="Line 7"/>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22952" name="Line 8"/>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pic>
        <p:nvPicPr>
          <p:cNvPr id="86024" name="Picture 9"/>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94400" y="1155700"/>
            <a:ext cx="1320800" cy="154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722954" name="Rectangle 10"/>
          <p:cNvSpPr>
            <a:spLocks noChangeArrowheads="1"/>
          </p:cNvSpPr>
          <p:nvPr/>
        </p:nvSpPr>
        <p:spPr bwMode="auto">
          <a:xfrm>
            <a:off x="4802188" y="1068388"/>
            <a:ext cx="1825625" cy="363537"/>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fontAlgn="base">
              <a:defRPr/>
            </a:pPr>
            <a:r>
              <a:rPr lang="en-US" sz="1800" b="1">
                <a:solidFill>
                  <a:srgbClr val="FFFF00"/>
                </a:solidFill>
                <a:effectLst/>
                <a:latin typeface="Times" charset="0"/>
                <a:ea typeface="+mn-ea"/>
                <a:cs typeface="+mn-cs"/>
              </a:rPr>
              <a:t>2000 T.C.</a:t>
            </a:r>
          </a:p>
        </p:txBody>
      </p:sp>
      <p:sp>
        <p:nvSpPr>
          <p:cNvPr id="86026" name="Rectangle 11"/>
          <p:cNvSpPr>
            <a:spLocks noChangeArrowheads="1"/>
          </p:cNvSpPr>
          <p:nvPr/>
        </p:nvSpPr>
        <p:spPr bwMode="auto">
          <a:xfrm>
            <a:off x="3703638" y="1597025"/>
            <a:ext cx="1851025"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2800" b="1">
                <a:solidFill>
                  <a:srgbClr val="790015"/>
                </a:solidFill>
                <a:effectLst/>
                <a:latin typeface="Times" charset="0"/>
              </a:rPr>
              <a:t>The CALL</a:t>
            </a:r>
          </a:p>
        </p:txBody>
      </p:sp>
      <p:sp>
        <p:nvSpPr>
          <p:cNvPr id="86027" name="Rectangle 12"/>
          <p:cNvSpPr>
            <a:spLocks noChangeArrowheads="1"/>
          </p:cNvSpPr>
          <p:nvPr/>
        </p:nvSpPr>
        <p:spPr bwMode="auto">
          <a:xfrm>
            <a:off x="3890963" y="2054225"/>
            <a:ext cx="1446212"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2800" b="1">
                <a:solidFill>
                  <a:srgbClr val="790015"/>
                </a:solidFill>
                <a:effectLst/>
                <a:latin typeface="Times" charset="0"/>
              </a:rPr>
              <a:t>L - S - B</a:t>
            </a:r>
          </a:p>
        </p:txBody>
      </p:sp>
      <p:sp>
        <p:nvSpPr>
          <p:cNvPr id="86028" name="Rectangle 13"/>
          <p:cNvSpPr>
            <a:spLocks noChangeArrowheads="1"/>
          </p:cNvSpPr>
          <p:nvPr/>
        </p:nvSpPr>
        <p:spPr bwMode="auto">
          <a:xfrm>
            <a:off x="4151313" y="2466975"/>
            <a:ext cx="1581150" cy="576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3200" b="1">
                <a:solidFill>
                  <a:srgbClr val="FFFFFF"/>
                </a:solidFill>
                <a:effectLst/>
                <a:latin typeface="Times" charset="0"/>
              </a:rPr>
              <a:t>I - Y      </a:t>
            </a:r>
          </a:p>
        </p:txBody>
      </p:sp>
      <p:sp>
        <p:nvSpPr>
          <p:cNvPr id="722958" name="Rectangle 14"/>
          <p:cNvSpPr>
            <a:spLocks noChangeArrowheads="1"/>
          </p:cNvSpPr>
          <p:nvPr/>
        </p:nvSpPr>
        <p:spPr bwMode="auto">
          <a:xfrm>
            <a:off x="6324600" y="1524000"/>
            <a:ext cx="1219200" cy="519113"/>
          </a:xfrm>
          <a:prstGeom prst="rect">
            <a:avLst/>
          </a:prstGeom>
          <a:noFill/>
          <a:ln w="12700">
            <a:noFill/>
            <a:miter lim="800000"/>
            <a:headEnd/>
            <a:tailEnd/>
          </a:ln>
          <a:effectLst>
            <a:outerShdw dist="107763"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22959" name="Rectangle 15"/>
          <p:cNvSpPr>
            <a:spLocks noChangeArrowheads="1"/>
          </p:cNvSpPr>
          <p:nvPr/>
        </p:nvSpPr>
        <p:spPr bwMode="auto">
          <a:xfrm>
            <a:off x="771525" y="311150"/>
            <a:ext cx="742950" cy="1433513"/>
          </a:xfrm>
          <a:prstGeom prst="rect">
            <a:avLst/>
          </a:prstGeom>
          <a:noFill/>
          <a:ln w="12700">
            <a:noFill/>
            <a:miter lim="800000"/>
            <a:headEnd/>
            <a:tailEnd/>
          </a:ln>
          <a:effectLst>
            <a:outerShdw dist="107763"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22960" name="Rectangle 16"/>
          <p:cNvSpPr>
            <a:spLocks noChangeArrowheads="1"/>
          </p:cNvSpPr>
          <p:nvPr/>
        </p:nvSpPr>
        <p:spPr bwMode="auto">
          <a:xfrm>
            <a:off x="823913" y="2454275"/>
            <a:ext cx="892175" cy="1370013"/>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fontAlgn="base">
              <a:spcBef>
                <a:spcPct val="0"/>
              </a:spcBef>
              <a:defRPr/>
            </a:pPr>
            <a:endParaRPr lang="en-US" sz="2800">
              <a:solidFill>
                <a:srgbClr val="FFD34A"/>
              </a:solidFill>
              <a:effectLst/>
              <a:latin typeface="Times" charset="0"/>
              <a:ea typeface="+mn-ea"/>
              <a:cs typeface="+mn-cs"/>
            </a:endParaRPr>
          </a:p>
          <a:p>
            <a:pPr fontAlgn="base">
              <a:spcBef>
                <a:spcPct val="0"/>
              </a:spcBef>
              <a:defRPr/>
            </a:pPr>
            <a:endParaRPr lang="en-US" sz="2800">
              <a:solidFill>
                <a:srgbClr val="FFD34A"/>
              </a:solidFill>
              <a:effectLst/>
              <a:latin typeface="Times" charset="0"/>
              <a:ea typeface="+mn-ea"/>
              <a:cs typeface="+mn-cs"/>
            </a:endParaRPr>
          </a:p>
          <a:p>
            <a:pPr fontAlgn="base">
              <a:spcBef>
                <a:spcPct val="0"/>
              </a:spcBef>
              <a:defRPr/>
            </a:pPr>
            <a:r>
              <a:rPr lang="en-US" sz="2800">
                <a:solidFill>
                  <a:srgbClr val="FFD34A"/>
                </a:solidFill>
                <a:effectLst/>
                <a:latin typeface="Times" charset="0"/>
                <a:ea typeface="+mn-ea"/>
                <a:cs typeface="+mn-cs"/>
              </a:rPr>
              <a:t>        </a:t>
            </a:r>
          </a:p>
        </p:txBody>
      </p:sp>
      <p:sp>
        <p:nvSpPr>
          <p:cNvPr id="86032" name="Rectangle 17"/>
          <p:cNvSpPr>
            <a:spLocks noChangeArrowheads="1"/>
          </p:cNvSpPr>
          <p:nvPr/>
        </p:nvSpPr>
        <p:spPr bwMode="auto">
          <a:xfrm>
            <a:off x="215900" y="2378075"/>
            <a:ext cx="2773363" cy="1444625"/>
          </a:xfrm>
          <a:prstGeom prst="rect">
            <a:avLst/>
          </a:prstGeom>
          <a:noFill/>
          <a:ln>
            <a:noFill/>
          </a:ln>
          <a:effectLst>
            <a:outerShdw dist="107763" dir="2700000" algn="ctr" rotWithShape="0">
              <a:schemeClr val="bg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fontAlgn="base">
              <a:spcBef>
                <a:spcPct val="0"/>
              </a:spcBef>
            </a:pPr>
            <a:r>
              <a:rPr lang="en-US" sz="8800">
                <a:solidFill>
                  <a:srgbClr val="51DC00"/>
                </a:solidFill>
                <a:effectLst/>
                <a:latin typeface="Times" charset="0"/>
              </a:rPr>
              <a:t>A</a:t>
            </a:r>
            <a:r>
              <a:rPr lang="en-US" sz="6000">
                <a:solidFill>
                  <a:srgbClr val="FFFF00"/>
                </a:solidFill>
                <a:effectLst/>
                <a:latin typeface="Times" charset="0"/>
              </a:rPr>
              <a:t>GMG</a:t>
            </a:r>
            <a:endParaRPr lang="en-US" sz="6000">
              <a:solidFill>
                <a:srgbClr val="FFD34A"/>
              </a:solidFill>
              <a:effectLst/>
              <a:latin typeface="Times" charset="0"/>
            </a:endParaRPr>
          </a:p>
        </p:txBody>
      </p:sp>
      <p:sp>
        <p:nvSpPr>
          <p:cNvPr id="722962" name="Line 18"/>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22963" name="Line 19"/>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22964" name="Line 20"/>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22965" name="Rectangle 21"/>
          <p:cNvSpPr>
            <a:spLocks noChangeArrowheads="1"/>
          </p:cNvSpPr>
          <p:nvPr/>
        </p:nvSpPr>
        <p:spPr bwMode="auto">
          <a:xfrm>
            <a:off x="620713" y="160338"/>
            <a:ext cx="739775" cy="1430337"/>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fontAlgn="base">
              <a:defRPr/>
            </a:pPr>
            <a:r>
              <a:rPr lang="en-US" sz="8800">
                <a:solidFill>
                  <a:srgbClr val="FFD34A"/>
                </a:solidFill>
                <a:effectLst/>
                <a:latin typeface="Times" charset="0"/>
                <a:ea typeface="+mn-ea"/>
                <a:cs typeface="+mn-cs"/>
              </a:rPr>
              <a:t>7</a:t>
            </a:r>
          </a:p>
        </p:txBody>
      </p:sp>
      <p:sp>
        <p:nvSpPr>
          <p:cNvPr id="722966" name="Line 22"/>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86038" name="Rectangle 23"/>
          <p:cNvSpPr>
            <a:spLocks noChangeArrowheads="1"/>
          </p:cNvSpPr>
          <p:nvPr/>
        </p:nvSpPr>
        <p:spPr bwMode="auto">
          <a:xfrm>
            <a:off x="3078163" y="931863"/>
            <a:ext cx="1963737" cy="458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2400" b="1">
                <a:solidFill>
                  <a:srgbClr val="FFFFFF"/>
                </a:solidFill>
                <a:effectLst/>
                <a:latin typeface="Times" charset="0"/>
              </a:rPr>
              <a:t>ÁP-RA-HAM</a:t>
            </a:r>
          </a:p>
        </p:txBody>
      </p:sp>
      <p:sp>
        <p:nvSpPr>
          <p:cNvPr id="722968" name="Oval 24"/>
          <p:cNvSpPr>
            <a:spLocks noChangeArrowheads="1"/>
          </p:cNvSpPr>
          <p:nvPr/>
        </p:nvSpPr>
        <p:spPr bwMode="auto">
          <a:xfrm>
            <a:off x="2751138" y="665163"/>
            <a:ext cx="2563812" cy="998537"/>
          </a:xfrm>
          <a:prstGeom prst="ellipse">
            <a:avLst/>
          </a:prstGeom>
          <a:noFill/>
          <a:ln w="76200">
            <a:solidFill>
              <a:srgbClr val="EEFF4B"/>
            </a:solidFill>
            <a:round/>
            <a:headEnd/>
            <a:tailEnd/>
          </a:ln>
          <a:effectLst>
            <a:outerShdw dist="71842"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22969" name="Rectangle 25"/>
          <p:cNvSpPr>
            <a:spLocks noChangeArrowheads="1"/>
          </p:cNvSpPr>
          <p:nvPr/>
        </p:nvSpPr>
        <p:spPr bwMode="auto">
          <a:xfrm>
            <a:off x="787400" y="4940300"/>
            <a:ext cx="7734300" cy="1346200"/>
          </a:xfrm>
          <a:prstGeom prst="rect">
            <a:avLst/>
          </a:prstGeom>
          <a:gradFill rotWithShape="0">
            <a:gsLst>
              <a:gs pos="0">
                <a:srgbClr val="2D1A74">
                  <a:gamma/>
                  <a:shade val="0"/>
                  <a:invGamma/>
                </a:srgbClr>
              </a:gs>
              <a:gs pos="100000">
                <a:srgbClr val="2D1A74"/>
              </a:gs>
            </a:gsLst>
            <a:lin ang="5400000" scaled="1"/>
          </a:gradFill>
          <a:ln w="57150">
            <a:solidFill>
              <a:schemeClr val="accent2"/>
            </a:solidFill>
            <a:miter lim="800000"/>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22970" name="AutoShape 26"/>
          <p:cNvSpPr>
            <a:spLocks noChangeArrowheads="1"/>
          </p:cNvSpPr>
          <p:nvPr/>
        </p:nvSpPr>
        <p:spPr bwMode="auto">
          <a:xfrm rot="9172441">
            <a:off x="2825750" y="641350"/>
            <a:ext cx="636588" cy="2730500"/>
          </a:xfrm>
          <a:prstGeom prst="curvedLeftArrow">
            <a:avLst>
              <a:gd name="adj1" fmla="val 85785"/>
              <a:gd name="adj2" fmla="val 171571"/>
              <a:gd name="adj3" fmla="val 33333"/>
            </a:avLst>
          </a:prstGeom>
          <a:gradFill rotWithShape="0">
            <a:gsLst>
              <a:gs pos="0">
                <a:srgbClr val="00FF00">
                  <a:gamma/>
                  <a:shade val="0"/>
                  <a:invGamma/>
                </a:srgbClr>
              </a:gs>
              <a:gs pos="50000">
                <a:srgbClr val="00FF00"/>
              </a:gs>
              <a:gs pos="100000">
                <a:srgbClr val="00FF00">
                  <a:gamma/>
                  <a:shade val="0"/>
                  <a:invGamma/>
                </a:srgbClr>
              </a:gs>
            </a:gsLst>
            <a:lin ang="5400000" scaled="1"/>
          </a:gradFill>
          <a:ln w="38100">
            <a:solidFill>
              <a:schemeClr val="bg2"/>
            </a:solidFill>
            <a:miter lim="800000"/>
            <a:headEnd/>
            <a:tailEnd/>
          </a:ln>
          <a:effectLst>
            <a:outerShdw dist="81320" dir="2319588"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22971" name="AutoShape 27"/>
          <p:cNvSpPr>
            <a:spLocks noChangeArrowheads="1"/>
          </p:cNvSpPr>
          <p:nvPr/>
        </p:nvSpPr>
        <p:spPr bwMode="auto">
          <a:xfrm rot="10363958" flipH="1">
            <a:off x="4886325" y="717550"/>
            <a:ext cx="495300" cy="2047875"/>
          </a:xfrm>
          <a:prstGeom prst="curvedLeftArrow">
            <a:avLst>
              <a:gd name="adj1" fmla="val 82692"/>
              <a:gd name="adj2" fmla="val 165385"/>
              <a:gd name="adj3" fmla="val 33333"/>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38100">
            <a:solidFill>
              <a:schemeClr val="bg2"/>
            </a:solidFill>
            <a:miter lim="800000"/>
            <a:headEnd/>
            <a:tailEnd/>
          </a:ln>
          <a:effectLst>
            <a:outerShdw dist="71842" dir="2700000" algn="ctr" rotWithShape="0">
              <a:schemeClr val="bg2"/>
            </a:outerShdw>
          </a:effectLst>
        </p:spPr>
        <p:txBody>
          <a:bodyPr rot="10800000" wrap="none" anchor="ctr"/>
          <a:lstStyle/>
          <a:p>
            <a:pPr algn="ctr" fontAlgn="base">
              <a:spcBef>
                <a:spcPct val="0"/>
              </a:spcBef>
              <a:defRPr/>
            </a:pPr>
            <a:endParaRPr lang="en-US" sz="1600">
              <a:solidFill>
                <a:srgbClr val="00DFCA"/>
              </a:solidFill>
              <a:effectLst/>
              <a:latin typeface="Comic Sans MS" charset="0"/>
              <a:ea typeface="+mn-ea"/>
              <a:cs typeface="+mn-cs"/>
            </a:endParaRPr>
          </a:p>
        </p:txBody>
      </p:sp>
      <p:sp>
        <p:nvSpPr>
          <p:cNvPr id="722972" name="Oval 28"/>
          <p:cNvSpPr>
            <a:spLocks noChangeArrowheads="1"/>
          </p:cNvSpPr>
          <p:nvPr/>
        </p:nvSpPr>
        <p:spPr bwMode="auto">
          <a:xfrm>
            <a:off x="3970338" y="2468563"/>
            <a:ext cx="1141412" cy="541337"/>
          </a:xfrm>
          <a:prstGeom prst="ellipse">
            <a:avLst/>
          </a:prstGeom>
          <a:noFill/>
          <a:ln w="76200">
            <a:solidFill>
              <a:srgbClr val="EEFF4B"/>
            </a:solidFill>
            <a:round/>
            <a:headEnd/>
            <a:tailEnd/>
          </a:ln>
          <a:effectLst>
            <a:outerShdw dist="71842"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grpSp>
        <p:nvGrpSpPr>
          <p:cNvPr id="2" name="Group 29"/>
          <p:cNvGrpSpPr>
            <a:grpSpLocks/>
          </p:cNvGrpSpPr>
          <p:nvPr/>
        </p:nvGrpSpPr>
        <p:grpSpPr bwMode="auto">
          <a:xfrm>
            <a:off x="4838700" y="2959100"/>
            <a:ext cx="3683000" cy="3454400"/>
            <a:chOff x="3048" y="1864"/>
            <a:chExt cx="2320" cy="2176"/>
          </a:xfrm>
        </p:grpSpPr>
        <p:grpSp>
          <p:nvGrpSpPr>
            <p:cNvPr id="86074" name="Group 30"/>
            <p:cNvGrpSpPr>
              <a:grpSpLocks/>
            </p:cNvGrpSpPr>
            <p:nvPr/>
          </p:nvGrpSpPr>
          <p:grpSpPr bwMode="auto">
            <a:xfrm>
              <a:off x="3064" y="3186"/>
              <a:ext cx="2301" cy="704"/>
              <a:chOff x="571" y="3050"/>
              <a:chExt cx="4853" cy="704"/>
            </a:xfrm>
          </p:grpSpPr>
          <p:sp>
            <p:nvSpPr>
              <p:cNvPr id="722975" name="Rectangle 31"/>
              <p:cNvSpPr>
                <a:spLocks noChangeArrowheads="1"/>
              </p:cNvSpPr>
              <p:nvPr/>
            </p:nvSpPr>
            <p:spPr bwMode="auto">
              <a:xfrm>
                <a:off x="571" y="3050"/>
                <a:ext cx="4853" cy="704"/>
              </a:xfrm>
              <a:prstGeom prst="rect">
                <a:avLst/>
              </a:prstGeom>
              <a:noFill/>
              <a:ln w="50800">
                <a:noFill/>
                <a:miter lim="800000"/>
                <a:headEnd/>
                <a:tailEnd/>
              </a:ln>
              <a:effectLst>
                <a:outerShdw dist="80322" dir="4293903"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86078" name="Rectangle 32"/>
              <p:cNvSpPr>
                <a:spLocks noChangeArrowheads="1"/>
              </p:cNvSpPr>
              <p:nvPr/>
            </p:nvSpPr>
            <p:spPr bwMode="auto">
              <a:xfrm>
                <a:off x="776" y="3093"/>
                <a:ext cx="3988" cy="599"/>
              </a:xfrm>
              <a:prstGeom prst="rect">
                <a:avLst/>
              </a:prstGeom>
              <a:noFill/>
              <a:ln>
                <a:noFill/>
              </a:ln>
              <a:effectLst>
                <a:outerShdw dist="148106" dir="3542175" algn="ctr" rotWithShape="0">
                  <a:schemeClr val="bg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2800" b="1">
                    <a:solidFill>
                      <a:srgbClr val="FFFF00"/>
                    </a:solidFill>
                    <a:effectLst/>
                    <a:latin typeface="Times" charset="0"/>
                  </a:rPr>
                  <a:t>NGƯỜI DO THÁI</a:t>
                </a:r>
                <a:endParaRPr lang="en-US" sz="2800" b="1">
                  <a:solidFill>
                    <a:srgbClr val="FFFFFF"/>
                  </a:solidFill>
                  <a:effectLst/>
                  <a:latin typeface="Times" charset="0"/>
                </a:endParaRPr>
              </a:p>
              <a:p>
                <a:pPr fontAlgn="base">
                  <a:spcBef>
                    <a:spcPct val="0"/>
                  </a:spcBef>
                </a:pPr>
                <a:r>
                  <a:rPr lang="en-US" sz="2800" b="1">
                    <a:solidFill>
                      <a:srgbClr val="FFFFFF"/>
                    </a:solidFill>
                    <a:effectLst/>
                    <a:latin typeface="Times" charset="0"/>
                  </a:rPr>
                  <a:t>    QUA     </a:t>
                </a:r>
                <a:r>
                  <a:rPr lang="en-US" sz="2800" b="1">
                    <a:solidFill>
                      <a:srgbClr val="00FFCC"/>
                    </a:solidFill>
                    <a:effectLst/>
                    <a:latin typeface="Times" charset="0"/>
                  </a:rPr>
                  <a:t>Y-SÁC</a:t>
                </a:r>
              </a:p>
            </p:txBody>
          </p:sp>
        </p:grpSp>
        <p:sp>
          <p:nvSpPr>
            <p:cNvPr id="722977" name="AutoShape 33"/>
            <p:cNvSpPr>
              <a:spLocks noChangeArrowheads="1"/>
            </p:cNvSpPr>
            <p:nvPr/>
          </p:nvSpPr>
          <p:spPr bwMode="auto">
            <a:xfrm>
              <a:off x="3048" y="3064"/>
              <a:ext cx="2320" cy="976"/>
            </a:xfrm>
            <a:prstGeom prst="roundRect">
              <a:avLst>
                <a:gd name="adj" fmla="val 16667"/>
              </a:avLst>
            </a:prstGeom>
            <a:noFill/>
            <a:ln w="57150">
              <a:solidFill>
                <a:srgbClr val="FFFF00"/>
              </a:solidFill>
              <a:round/>
              <a:headEnd/>
              <a:tailEnd/>
            </a:ln>
            <a:effectLst>
              <a:outerShdw dist="71842"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22978" name="Line 34"/>
            <p:cNvSpPr>
              <a:spLocks noChangeShapeType="1"/>
            </p:cNvSpPr>
            <p:nvPr/>
          </p:nvSpPr>
          <p:spPr bwMode="auto">
            <a:xfrm flipH="1" flipV="1">
              <a:off x="3096" y="1864"/>
              <a:ext cx="1248" cy="1200"/>
            </a:xfrm>
            <a:prstGeom prst="line">
              <a:avLst/>
            </a:prstGeom>
            <a:noFill/>
            <a:ln w="57150">
              <a:solidFill>
                <a:srgbClr val="FFFF00"/>
              </a:solidFill>
              <a:round/>
              <a:headEnd/>
              <a:tailEnd type="triangle" w="med" len="med"/>
            </a:ln>
            <a:effectLst>
              <a:outerShdw dist="71842"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grpSp>
      <p:grpSp>
        <p:nvGrpSpPr>
          <p:cNvPr id="4" name="Group 35"/>
          <p:cNvGrpSpPr>
            <a:grpSpLocks/>
          </p:cNvGrpSpPr>
          <p:nvPr/>
        </p:nvGrpSpPr>
        <p:grpSpPr bwMode="auto">
          <a:xfrm>
            <a:off x="519113" y="3035300"/>
            <a:ext cx="4046537" cy="3441700"/>
            <a:chOff x="411" y="1864"/>
            <a:chExt cx="2549" cy="2168"/>
          </a:xfrm>
        </p:grpSpPr>
        <p:grpSp>
          <p:nvGrpSpPr>
            <p:cNvPr id="86069" name="Group 36"/>
            <p:cNvGrpSpPr>
              <a:grpSpLocks/>
            </p:cNvGrpSpPr>
            <p:nvPr/>
          </p:nvGrpSpPr>
          <p:grpSpPr bwMode="auto">
            <a:xfrm>
              <a:off x="411" y="3194"/>
              <a:ext cx="2517" cy="704"/>
              <a:chOff x="571" y="3050"/>
              <a:chExt cx="4853" cy="704"/>
            </a:xfrm>
          </p:grpSpPr>
          <p:sp>
            <p:nvSpPr>
              <p:cNvPr id="722981" name="Rectangle 37"/>
              <p:cNvSpPr>
                <a:spLocks noChangeArrowheads="1"/>
              </p:cNvSpPr>
              <p:nvPr/>
            </p:nvSpPr>
            <p:spPr bwMode="auto">
              <a:xfrm>
                <a:off x="571" y="3050"/>
                <a:ext cx="4853" cy="704"/>
              </a:xfrm>
              <a:prstGeom prst="rect">
                <a:avLst/>
              </a:prstGeom>
              <a:noFill/>
              <a:ln w="50800">
                <a:noFill/>
                <a:miter lim="800000"/>
                <a:headEnd/>
                <a:tailEnd/>
              </a:ln>
              <a:effectLst>
                <a:outerShdw dist="80322" dir="4293903"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86073" name="Rectangle 38"/>
              <p:cNvSpPr>
                <a:spLocks noChangeArrowheads="1"/>
              </p:cNvSpPr>
              <p:nvPr/>
            </p:nvSpPr>
            <p:spPr bwMode="auto">
              <a:xfrm>
                <a:off x="926" y="3093"/>
                <a:ext cx="4469" cy="599"/>
              </a:xfrm>
              <a:prstGeom prst="rect">
                <a:avLst/>
              </a:prstGeom>
              <a:noFill/>
              <a:ln>
                <a:noFill/>
              </a:ln>
              <a:effectLst>
                <a:outerShdw dist="148106" dir="3542175" algn="ctr" rotWithShape="0">
                  <a:schemeClr val="bg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r" fontAlgn="base">
                  <a:spcBef>
                    <a:spcPct val="0"/>
                  </a:spcBef>
                </a:pPr>
                <a:r>
                  <a:rPr lang="en-US" sz="2800" b="1">
                    <a:solidFill>
                      <a:srgbClr val="FFFF00"/>
                    </a:solidFill>
                    <a:effectLst/>
                    <a:latin typeface="Times" charset="0"/>
                  </a:rPr>
                  <a:t>NGƯỜI Ả RẬP      </a:t>
                </a:r>
                <a:endParaRPr lang="en-US" sz="2800" b="1">
                  <a:solidFill>
                    <a:srgbClr val="FFFFFF"/>
                  </a:solidFill>
                  <a:effectLst/>
                  <a:latin typeface="Times" charset="0"/>
                </a:endParaRPr>
              </a:p>
              <a:p>
                <a:pPr algn="r" fontAlgn="base">
                  <a:spcBef>
                    <a:spcPct val="0"/>
                  </a:spcBef>
                </a:pPr>
                <a:r>
                  <a:rPr lang="en-US" sz="2800" b="1">
                    <a:solidFill>
                      <a:srgbClr val="FFFFFF"/>
                    </a:solidFill>
                    <a:effectLst/>
                    <a:latin typeface="Times" charset="0"/>
                  </a:rPr>
                  <a:t>QUA   </a:t>
                </a:r>
                <a:r>
                  <a:rPr lang="en-US" sz="2800" b="1">
                    <a:solidFill>
                      <a:srgbClr val="00FF00"/>
                    </a:solidFill>
                    <a:effectLst/>
                    <a:latin typeface="Times" charset="0"/>
                  </a:rPr>
                  <a:t>ÍCH-MA-ÊN     </a:t>
                </a:r>
              </a:p>
            </p:txBody>
          </p:sp>
        </p:grpSp>
        <p:sp>
          <p:nvSpPr>
            <p:cNvPr id="722983" name="AutoShape 39"/>
            <p:cNvSpPr>
              <a:spLocks noChangeArrowheads="1"/>
            </p:cNvSpPr>
            <p:nvPr/>
          </p:nvSpPr>
          <p:spPr bwMode="auto">
            <a:xfrm>
              <a:off x="456" y="3056"/>
              <a:ext cx="2504" cy="976"/>
            </a:xfrm>
            <a:prstGeom prst="roundRect">
              <a:avLst>
                <a:gd name="adj" fmla="val 16667"/>
              </a:avLst>
            </a:prstGeom>
            <a:noFill/>
            <a:ln w="57150">
              <a:solidFill>
                <a:srgbClr val="FFFF00"/>
              </a:solidFill>
              <a:round/>
              <a:headEnd/>
              <a:tailEnd/>
            </a:ln>
            <a:effectLst>
              <a:outerShdw dist="71842"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22984" name="Line 40"/>
            <p:cNvSpPr>
              <a:spLocks noChangeShapeType="1"/>
            </p:cNvSpPr>
            <p:nvPr/>
          </p:nvSpPr>
          <p:spPr bwMode="auto">
            <a:xfrm flipV="1">
              <a:off x="1768" y="1864"/>
              <a:ext cx="920" cy="1184"/>
            </a:xfrm>
            <a:prstGeom prst="line">
              <a:avLst/>
            </a:prstGeom>
            <a:noFill/>
            <a:ln w="57150">
              <a:solidFill>
                <a:srgbClr val="FFFF00"/>
              </a:solidFill>
              <a:round/>
              <a:headEnd/>
              <a:tailEnd type="triangle" w="med" len="med"/>
            </a:ln>
            <a:effectLst>
              <a:outerShdw dist="71842"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grpSp>
      <p:sp>
        <p:nvSpPr>
          <p:cNvPr id="722985" name="Oval 41"/>
          <p:cNvSpPr>
            <a:spLocks noChangeArrowheads="1"/>
          </p:cNvSpPr>
          <p:nvPr/>
        </p:nvSpPr>
        <p:spPr bwMode="auto">
          <a:xfrm>
            <a:off x="6259513" y="5534025"/>
            <a:ext cx="2012950" cy="628650"/>
          </a:xfrm>
          <a:prstGeom prst="ellipse">
            <a:avLst/>
          </a:prstGeom>
          <a:noFill/>
          <a:ln w="57150">
            <a:solidFill>
              <a:srgbClr val="FF0000"/>
            </a:solidFill>
            <a:round/>
            <a:headEnd/>
            <a:tailEnd/>
          </a:ln>
          <a:effectLst>
            <a:outerShdw dist="71842"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22986" name="Oval 42"/>
          <p:cNvSpPr>
            <a:spLocks noChangeArrowheads="1"/>
          </p:cNvSpPr>
          <p:nvPr/>
        </p:nvSpPr>
        <p:spPr bwMode="auto">
          <a:xfrm>
            <a:off x="1789113" y="5603875"/>
            <a:ext cx="2413000" cy="533400"/>
          </a:xfrm>
          <a:prstGeom prst="ellipse">
            <a:avLst/>
          </a:prstGeom>
          <a:noFill/>
          <a:ln w="57150">
            <a:solidFill>
              <a:srgbClr val="FF0000"/>
            </a:solidFill>
            <a:round/>
            <a:headEnd/>
            <a:tailEnd/>
          </a:ln>
          <a:effectLst>
            <a:outerShdw dist="71842"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grpSp>
        <p:nvGrpSpPr>
          <p:cNvPr id="86048" name="Group 43"/>
          <p:cNvGrpSpPr>
            <a:grpSpLocks/>
          </p:cNvGrpSpPr>
          <p:nvPr/>
        </p:nvGrpSpPr>
        <p:grpSpPr bwMode="auto">
          <a:xfrm>
            <a:off x="6121400" y="1514475"/>
            <a:ext cx="2597150" cy="1387475"/>
            <a:chOff x="3888" y="970"/>
            <a:chExt cx="1636" cy="874"/>
          </a:xfrm>
        </p:grpSpPr>
        <p:sp>
          <p:nvSpPr>
            <p:cNvPr id="86067" name="Rectangle 44"/>
            <p:cNvSpPr>
              <a:spLocks noChangeArrowheads="1"/>
            </p:cNvSpPr>
            <p:nvPr/>
          </p:nvSpPr>
          <p:spPr bwMode="auto">
            <a:xfrm>
              <a:off x="3975" y="970"/>
              <a:ext cx="833" cy="638"/>
            </a:xfrm>
            <a:prstGeom prst="rect">
              <a:avLst/>
            </a:prstGeom>
            <a:noFill/>
            <a:ln>
              <a:noFill/>
            </a:ln>
            <a:effectLst>
              <a:outerShdw dist="107763" dir="2700000" algn="ctr" rotWithShape="0">
                <a:schemeClr val="bg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3200" b="1" i="1">
                  <a:solidFill>
                    <a:srgbClr val="FFFFFF"/>
                  </a:solidFill>
                  <a:effectLst/>
                  <a:latin typeface="Kosher-Normal" charset="0"/>
                </a:rPr>
                <a:t>G.U.A</a:t>
              </a:r>
              <a:endParaRPr lang="en-US" sz="1800" i="1">
                <a:solidFill>
                  <a:srgbClr val="FFFFFF"/>
                </a:solidFill>
                <a:effectLst/>
                <a:latin typeface="Helvetica" charset="0"/>
              </a:endParaRPr>
            </a:p>
            <a:p>
              <a:pPr fontAlgn="base">
                <a:spcBef>
                  <a:spcPct val="0"/>
                </a:spcBef>
              </a:pPr>
              <a:endParaRPr lang="en-US" sz="2800">
                <a:solidFill>
                  <a:srgbClr val="FFFF00"/>
                </a:solidFill>
                <a:effectLst/>
                <a:latin typeface="Times" charset="0"/>
              </a:endParaRPr>
            </a:p>
          </p:txBody>
        </p:sp>
        <p:sp>
          <p:nvSpPr>
            <p:cNvPr id="722989" name="Rectangle 45"/>
            <p:cNvSpPr>
              <a:spLocks noChangeArrowheads="1"/>
            </p:cNvSpPr>
            <p:nvPr/>
          </p:nvSpPr>
          <p:spPr bwMode="auto">
            <a:xfrm>
              <a:off x="3888" y="1440"/>
              <a:ext cx="1636" cy="404"/>
            </a:xfrm>
            <a:prstGeom prst="rect">
              <a:avLst/>
            </a:prstGeom>
            <a:noFill/>
            <a:ln w="12700">
              <a:noFill/>
              <a:miter lim="800000"/>
              <a:headEnd/>
              <a:tailEnd/>
            </a:ln>
            <a:effectLst>
              <a:outerShdw dist="91581" dir="2021404" algn="ctr" rotWithShape="0">
                <a:schemeClr val="bg2"/>
              </a:outerShdw>
            </a:effectLst>
          </p:spPr>
          <p:txBody>
            <a:bodyPr wrap="none">
              <a:spAutoFit/>
            </a:bodyPr>
            <a:lstStyle/>
            <a:p>
              <a:pPr fontAlgn="base">
                <a:spcBef>
                  <a:spcPct val="0"/>
                </a:spcBef>
                <a:defRPr/>
              </a:pPr>
              <a:r>
                <a:rPr lang="en-US" b="1" i="1">
                  <a:solidFill>
                    <a:srgbClr val="FFFF00"/>
                  </a:solidFill>
                  <a:effectLst/>
                  <a:latin typeface="Times" charset="0"/>
                  <a:ea typeface="+mn-ea"/>
                  <a:cs typeface="+mn-cs"/>
                </a:rPr>
                <a:t>Sáng 12: 1-3</a:t>
              </a:r>
            </a:p>
          </p:txBody>
        </p:sp>
      </p:grpSp>
      <p:sp>
        <p:nvSpPr>
          <p:cNvPr id="722991" name="Freeform 47"/>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charset="0"/>
              <a:ea typeface="+mn-ea"/>
              <a:cs typeface="+mn-cs"/>
            </a:endParaRPr>
          </a:p>
        </p:txBody>
      </p:sp>
      <p:sp>
        <p:nvSpPr>
          <p:cNvPr id="722992" name="AutoShape 48"/>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22993" name="Rectangle 49"/>
          <p:cNvSpPr>
            <a:spLocks noChangeArrowheads="1"/>
          </p:cNvSpPr>
          <p:nvPr/>
        </p:nvSpPr>
        <p:spPr bwMode="auto">
          <a:xfrm>
            <a:off x="8191500" y="3595688"/>
            <a:ext cx="723900" cy="1049337"/>
          </a:xfrm>
          <a:prstGeom prst="rect">
            <a:avLst/>
          </a:prstGeom>
          <a:solidFill>
            <a:srgbClr val="FFFF00"/>
          </a:solidFill>
          <a:ln w="38100">
            <a:solidFill>
              <a:srgbClr val="000000"/>
            </a:solidFill>
            <a:miter lim="800000"/>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22994" name="AutoShape 50"/>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22995" name="Line 51"/>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22996" name="Line 52"/>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22997" name="Rectangle 53"/>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86056" name="Rectangle 54"/>
          <p:cNvSpPr>
            <a:spLocks noChangeArrowheads="1"/>
          </p:cNvSpPr>
          <p:nvPr/>
        </p:nvSpPr>
        <p:spPr bwMode="auto">
          <a:xfrm>
            <a:off x="8186738" y="3832225"/>
            <a:ext cx="681037" cy="242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1000" b="1">
                <a:solidFill>
                  <a:srgbClr val="000000"/>
                </a:solidFill>
                <a:effectLst/>
                <a:latin typeface="Helvetica" charset="0"/>
              </a:rPr>
              <a:t>Đ - C - P</a:t>
            </a:r>
          </a:p>
        </p:txBody>
      </p:sp>
      <p:sp>
        <p:nvSpPr>
          <p:cNvPr id="86057" name="Rectangle 55"/>
          <p:cNvSpPr>
            <a:spLocks noChangeArrowheads="1"/>
          </p:cNvSpPr>
          <p:nvPr/>
        </p:nvSpPr>
        <p:spPr bwMode="auto">
          <a:xfrm>
            <a:off x="8023225" y="3654425"/>
            <a:ext cx="10509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fontAlgn="base">
              <a:spcBef>
                <a:spcPct val="0"/>
              </a:spcBef>
            </a:pPr>
            <a:r>
              <a:rPr lang="en-US" sz="900" b="1">
                <a:solidFill>
                  <a:srgbClr val="000000"/>
                </a:solidFill>
                <a:effectLst/>
                <a:latin typeface="Helvetica" charset="0"/>
              </a:rPr>
              <a:t> SỰ KÊU GỌI</a:t>
            </a:r>
          </a:p>
        </p:txBody>
      </p:sp>
      <p:sp>
        <p:nvSpPr>
          <p:cNvPr id="86058" name="Rectangle 56"/>
          <p:cNvSpPr>
            <a:spLocks noChangeArrowheads="1"/>
          </p:cNvSpPr>
          <p:nvPr/>
        </p:nvSpPr>
        <p:spPr bwMode="auto">
          <a:xfrm>
            <a:off x="8004175" y="3432175"/>
            <a:ext cx="849313"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Chicago" charset="0"/>
              </a:rPr>
              <a:t>ÁP-RA-HAM</a:t>
            </a:r>
          </a:p>
        </p:txBody>
      </p:sp>
      <p:sp>
        <p:nvSpPr>
          <p:cNvPr id="86059" name="Rectangle 57"/>
          <p:cNvSpPr>
            <a:spLocks noChangeArrowheads="1"/>
          </p:cNvSpPr>
          <p:nvPr/>
        </p:nvSpPr>
        <p:spPr bwMode="auto">
          <a:xfrm>
            <a:off x="8321675" y="4033838"/>
            <a:ext cx="414338"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1000" b="1">
                <a:solidFill>
                  <a:srgbClr val="000000"/>
                </a:solidFill>
                <a:effectLst/>
                <a:latin typeface="Helvetica" charset="0"/>
              </a:rPr>
              <a:t>I - Y</a:t>
            </a:r>
          </a:p>
        </p:txBody>
      </p:sp>
      <p:sp>
        <p:nvSpPr>
          <p:cNvPr id="723002" name="Line 58"/>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23003" name="Line 59"/>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23004" name="Line 60"/>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86063" name="Text Box 61"/>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endParaRPr lang="en-US" sz="2000">
              <a:solidFill>
                <a:srgbClr val="FFA27C"/>
              </a:solidFill>
              <a:effectLst/>
              <a:latin typeface="B VAG Rounded Bold" charset="0"/>
            </a:endParaRPr>
          </a:p>
        </p:txBody>
      </p:sp>
      <p:sp>
        <p:nvSpPr>
          <p:cNvPr id="723010" name="Rectangle 66"/>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pPr algn="ctr" fontAlgn="base">
              <a:spcBef>
                <a:spcPct val="0"/>
              </a:spcBef>
              <a:defRPr/>
            </a:pPr>
            <a:r>
              <a:rPr lang="en-US" sz="1000" b="1">
                <a:solidFill>
                  <a:srgbClr val="FFFFFF"/>
                </a:solidFill>
                <a:effectLst>
                  <a:outerShdw blurRad="38100" dist="38100" dir="2700000" algn="tl">
                    <a:srgbClr val="000000"/>
                  </a:outerShdw>
                </a:effectLst>
                <a:latin typeface="Comic Sans MS" charset="0"/>
              </a:rPr>
              <a:t>29</a:t>
            </a:r>
          </a:p>
        </p:txBody>
      </p:sp>
      <p:sp>
        <p:nvSpPr>
          <p:cNvPr id="64" name="Text Box 9"/>
          <p:cNvSpPr txBox="1">
            <a:spLocks noChangeArrowheads="1"/>
          </p:cNvSpPr>
          <p:nvPr/>
        </p:nvSpPr>
        <p:spPr bwMode="auto">
          <a:xfrm>
            <a:off x="6977063" y="6284913"/>
            <a:ext cx="2087562" cy="260350"/>
          </a:xfrm>
          <a:prstGeom prst="rect">
            <a:avLst/>
          </a:prstGeom>
          <a:noFill/>
          <a:ln w="12700">
            <a:noFill/>
            <a:miter lim="800000"/>
            <a:headEnd/>
            <a:tailEnd/>
          </a:ln>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1100" b="1">
                <a:solidFill>
                  <a:srgbClr val="FFFFFF"/>
                </a:solidFill>
                <a:effectLst>
                  <a:outerShdw blurRad="38100" dist="38100" dir="2700000" algn="tl">
                    <a:srgbClr val="000000"/>
                  </a:outerShdw>
                </a:effectLst>
                <a:latin typeface="Arial" charset="0"/>
                <a:cs typeface="Arial" charset="0"/>
              </a:rPr>
              <a:t>Sổ Tay Hướng Dẫn, tr. 19-24</a:t>
            </a:r>
          </a:p>
        </p:txBody>
      </p:sp>
      <p:sp>
        <p:nvSpPr>
          <p:cNvPr id="86066" name="Text Box 15"/>
          <p:cNvSpPr txBox="1">
            <a:spLocks noChangeArrowheads="1"/>
          </p:cNvSpPr>
          <p:nvPr/>
        </p:nvSpPr>
        <p:spPr bwMode="auto">
          <a:xfrm>
            <a:off x="8651875" y="6450013"/>
            <a:ext cx="325438"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1800" b="1">
                <a:solidFill>
                  <a:srgbClr val="FFFFFF"/>
                </a:solidFill>
                <a:effectLst/>
                <a:latin typeface="Comic Sans MS" charset="0"/>
              </a:rPr>
              <a:t>2</a:t>
            </a:r>
            <a:endParaRPr lang="en-US" sz="1800">
              <a:solidFill>
                <a:srgbClr val="FFA27C"/>
              </a:solidFill>
              <a:effectLst/>
              <a:latin typeface="B VAG Rounded Bold"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722969"/>
                                        </p:tgtEl>
                                        <p:attrNameLst>
                                          <p:attrName>style.visibility</p:attrName>
                                        </p:attrNameLst>
                                      </p:cBhvr>
                                      <p:to>
                                        <p:strVal val="visible"/>
                                      </p:to>
                                    </p:set>
                                    <p:anim calcmode="lin" valueType="num">
                                      <p:cBhvr>
                                        <p:cTn id="7" dur="500" fill="hold"/>
                                        <p:tgtEl>
                                          <p:spTgt spid="722969"/>
                                        </p:tgtEl>
                                        <p:attrNameLst>
                                          <p:attrName>ppt_w</p:attrName>
                                        </p:attrNameLst>
                                      </p:cBhvr>
                                      <p:tavLst>
                                        <p:tav tm="0">
                                          <p:val>
                                            <p:fltVal val="0"/>
                                          </p:val>
                                        </p:tav>
                                        <p:tav tm="100000">
                                          <p:val>
                                            <p:strVal val="#ppt_w"/>
                                          </p:val>
                                        </p:tav>
                                      </p:tavLst>
                                    </p:anim>
                                    <p:anim calcmode="lin" valueType="num">
                                      <p:cBhvr>
                                        <p:cTn id="8" dur="500" fill="hold"/>
                                        <p:tgtEl>
                                          <p:spTgt spid="722969"/>
                                        </p:tgtEl>
                                        <p:attrNameLst>
                                          <p:attrName>ppt_h</p:attrName>
                                        </p:attrNameLst>
                                      </p:cBhvr>
                                      <p:tavLst>
                                        <p:tav tm="0">
                                          <p:val>
                                            <p:fltVal val="0"/>
                                          </p:val>
                                        </p:tav>
                                        <p:tav tm="100000">
                                          <p:val>
                                            <p:strVal val="#ppt_h"/>
                                          </p:val>
                                        </p:tav>
                                      </p:tavLst>
                                    </p:anim>
                                    <p:anim calcmode="lin" valueType="num">
                                      <p:cBhvr>
                                        <p:cTn id="9" dur="500" fill="hold"/>
                                        <p:tgtEl>
                                          <p:spTgt spid="722969"/>
                                        </p:tgtEl>
                                        <p:attrNameLst>
                                          <p:attrName>ppt_x</p:attrName>
                                        </p:attrNameLst>
                                      </p:cBhvr>
                                      <p:tavLst>
                                        <p:tav tm="0">
                                          <p:val>
                                            <p:fltVal val="0.5"/>
                                          </p:val>
                                        </p:tav>
                                        <p:tav tm="100000">
                                          <p:val>
                                            <p:strVal val="#ppt_x"/>
                                          </p:val>
                                        </p:tav>
                                      </p:tavLst>
                                    </p:anim>
                                    <p:anim calcmode="lin" valueType="num">
                                      <p:cBhvr>
                                        <p:cTn id="10" dur="500" fill="hold"/>
                                        <p:tgtEl>
                                          <p:spTgt spid="722969"/>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500"/>
                            </p:stCondLst>
                            <p:childTnLst>
                              <p:par>
                                <p:cTn id="18" presetID="2" presetClass="entr" presetSubtype="8" fill="hold" grpId="0" nodeType="afterEffect">
                                  <p:stCondLst>
                                    <p:cond delay="100"/>
                                  </p:stCondLst>
                                  <p:childTnLst>
                                    <p:set>
                                      <p:cBhvr>
                                        <p:cTn id="19" dur="1" fill="hold">
                                          <p:stCondLst>
                                            <p:cond delay="0"/>
                                          </p:stCondLst>
                                        </p:cTn>
                                        <p:tgtEl>
                                          <p:spTgt spid="722986"/>
                                        </p:tgtEl>
                                        <p:attrNameLst>
                                          <p:attrName>style.visibility</p:attrName>
                                        </p:attrNameLst>
                                      </p:cBhvr>
                                      <p:to>
                                        <p:strVal val="visible"/>
                                      </p:to>
                                    </p:set>
                                    <p:anim calcmode="lin" valueType="num">
                                      <p:cBhvr additive="base">
                                        <p:cTn id="20" dur="500" fill="hold"/>
                                        <p:tgtEl>
                                          <p:spTgt spid="722986"/>
                                        </p:tgtEl>
                                        <p:attrNameLst>
                                          <p:attrName>ppt_x</p:attrName>
                                        </p:attrNameLst>
                                      </p:cBhvr>
                                      <p:tavLst>
                                        <p:tav tm="0">
                                          <p:val>
                                            <p:strVal val="0-#ppt_w/2"/>
                                          </p:val>
                                        </p:tav>
                                        <p:tav tm="100000">
                                          <p:val>
                                            <p:strVal val="#ppt_x"/>
                                          </p:val>
                                        </p:tav>
                                      </p:tavLst>
                                    </p:anim>
                                    <p:anim calcmode="lin" valueType="num">
                                      <p:cBhvr additive="base">
                                        <p:cTn id="21" dur="500" fill="hold"/>
                                        <p:tgtEl>
                                          <p:spTgt spid="722986"/>
                                        </p:tgtEl>
                                        <p:attrNameLst>
                                          <p:attrName>ppt_y</p:attrName>
                                        </p:attrNameLst>
                                      </p:cBhvr>
                                      <p:tavLst>
                                        <p:tav tm="0">
                                          <p:val>
                                            <p:strVal val="#ppt_y"/>
                                          </p:val>
                                        </p:tav>
                                        <p:tav tm="100000">
                                          <p:val>
                                            <p:strVal val="#ppt_y"/>
                                          </p:val>
                                        </p:tav>
                                      </p:tavLst>
                                    </p:anim>
                                  </p:childTnLst>
                                </p:cTn>
                              </p:par>
                            </p:childTnLst>
                          </p:cTn>
                        </p:par>
                        <p:par>
                          <p:cTn id="22" fill="hold" nodeType="afterGroup">
                            <p:stCondLst>
                              <p:cond delay="1100"/>
                            </p:stCondLst>
                            <p:childTnLst>
                              <p:par>
                                <p:cTn id="23" presetID="23" presetClass="entr" presetSubtype="528" fill="hold" grpId="0" nodeType="afterEffect">
                                  <p:stCondLst>
                                    <p:cond delay="100"/>
                                  </p:stCondLst>
                                  <p:childTnLst>
                                    <p:set>
                                      <p:cBhvr>
                                        <p:cTn id="24" dur="1" fill="hold">
                                          <p:stCondLst>
                                            <p:cond delay="0"/>
                                          </p:stCondLst>
                                        </p:cTn>
                                        <p:tgtEl>
                                          <p:spTgt spid="722970"/>
                                        </p:tgtEl>
                                        <p:attrNameLst>
                                          <p:attrName>style.visibility</p:attrName>
                                        </p:attrNameLst>
                                      </p:cBhvr>
                                      <p:to>
                                        <p:strVal val="visible"/>
                                      </p:to>
                                    </p:set>
                                    <p:anim calcmode="lin" valueType="num">
                                      <p:cBhvr>
                                        <p:cTn id="25" dur="500" fill="hold"/>
                                        <p:tgtEl>
                                          <p:spTgt spid="722970"/>
                                        </p:tgtEl>
                                        <p:attrNameLst>
                                          <p:attrName>ppt_w</p:attrName>
                                        </p:attrNameLst>
                                      </p:cBhvr>
                                      <p:tavLst>
                                        <p:tav tm="0">
                                          <p:val>
                                            <p:fltVal val="0"/>
                                          </p:val>
                                        </p:tav>
                                        <p:tav tm="100000">
                                          <p:val>
                                            <p:strVal val="#ppt_w"/>
                                          </p:val>
                                        </p:tav>
                                      </p:tavLst>
                                    </p:anim>
                                    <p:anim calcmode="lin" valueType="num">
                                      <p:cBhvr>
                                        <p:cTn id="26" dur="500" fill="hold"/>
                                        <p:tgtEl>
                                          <p:spTgt spid="722970"/>
                                        </p:tgtEl>
                                        <p:attrNameLst>
                                          <p:attrName>ppt_h</p:attrName>
                                        </p:attrNameLst>
                                      </p:cBhvr>
                                      <p:tavLst>
                                        <p:tav tm="0">
                                          <p:val>
                                            <p:fltVal val="0"/>
                                          </p:val>
                                        </p:tav>
                                        <p:tav tm="100000">
                                          <p:val>
                                            <p:strVal val="#ppt_h"/>
                                          </p:val>
                                        </p:tav>
                                      </p:tavLst>
                                    </p:anim>
                                    <p:anim calcmode="lin" valueType="num">
                                      <p:cBhvr>
                                        <p:cTn id="27" dur="500" fill="hold"/>
                                        <p:tgtEl>
                                          <p:spTgt spid="722970"/>
                                        </p:tgtEl>
                                        <p:attrNameLst>
                                          <p:attrName>ppt_x</p:attrName>
                                        </p:attrNameLst>
                                      </p:cBhvr>
                                      <p:tavLst>
                                        <p:tav tm="0">
                                          <p:val>
                                            <p:fltVal val="0.5"/>
                                          </p:val>
                                        </p:tav>
                                        <p:tav tm="100000">
                                          <p:val>
                                            <p:strVal val="#ppt_x"/>
                                          </p:val>
                                        </p:tav>
                                      </p:tavLst>
                                    </p:anim>
                                    <p:anim calcmode="lin" valueType="num">
                                      <p:cBhvr>
                                        <p:cTn id="28" dur="500" fill="hold"/>
                                        <p:tgtEl>
                                          <p:spTgt spid="722970"/>
                                        </p:tgtEl>
                                        <p:attrNameLst>
                                          <p:attrName>ppt_y</p:attrName>
                                        </p:attrNameLst>
                                      </p:cBhvr>
                                      <p:tavLst>
                                        <p:tav tm="0">
                                          <p:val>
                                            <p:fltVal val="0.5"/>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2"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1+#ppt_w/2"/>
                                          </p:val>
                                        </p:tav>
                                        <p:tav tm="100000">
                                          <p:val>
                                            <p:strVal val="#ppt_x"/>
                                          </p:val>
                                        </p:tav>
                                      </p:tavLst>
                                    </p:anim>
                                    <p:anim calcmode="lin" valueType="num">
                                      <p:cBhvr additive="base">
                                        <p:cTn id="34" dur="500" fill="hold"/>
                                        <p:tgtEl>
                                          <p:spTgt spid="2"/>
                                        </p:tgtEl>
                                        <p:attrNameLst>
                                          <p:attrName>ppt_y</p:attrName>
                                        </p:attrNameLst>
                                      </p:cBhvr>
                                      <p:tavLst>
                                        <p:tav tm="0">
                                          <p:val>
                                            <p:strVal val="#ppt_y"/>
                                          </p:val>
                                        </p:tav>
                                        <p:tav tm="100000">
                                          <p:val>
                                            <p:strVal val="#ppt_y"/>
                                          </p:val>
                                        </p:tav>
                                      </p:tavLst>
                                    </p:anim>
                                  </p:childTnLst>
                                </p:cTn>
                              </p:par>
                            </p:childTnLst>
                          </p:cTn>
                        </p:par>
                        <p:par>
                          <p:cTn id="35" fill="hold" nodeType="afterGroup">
                            <p:stCondLst>
                              <p:cond delay="500"/>
                            </p:stCondLst>
                            <p:childTnLst>
                              <p:par>
                                <p:cTn id="36" presetID="2" presetClass="entr" presetSubtype="2" fill="hold" grpId="0" nodeType="afterEffect">
                                  <p:stCondLst>
                                    <p:cond delay="100"/>
                                  </p:stCondLst>
                                  <p:childTnLst>
                                    <p:set>
                                      <p:cBhvr>
                                        <p:cTn id="37" dur="1" fill="hold">
                                          <p:stCondLst>
                                            <p:cond delay="0"/>
                                          </p:stCondLst>
                                        </p:cTn>
                                        <p:tgtEl>
                                          <p:spTgt spid="722985"/>
                                        </p:tgtEl>
                                        <p:attrNameLst>
                                          <p:attrName>style.visibility</p:attrName>
                                        </p:attrNameLst>
                                      </p:cBhvr>
                                      <p:to>
                                        <p:strVal val="visible"/>
                                      </p:to>
                                    </p:set>
                                    <p:anim calcmode="lin" valueType="num">
                                      <p:cBhvr additive="base">
                                        <p:cTn id="38" dur="500" fill="hold"/>
                                        <p:tgtEl>
                                          <p:spTgt spid="722985"/>
                                        </p:tgtEl>
                                        <p:attrNameLst>
                                          <p:attrName>ppt_x</p:attrName>
                                        </p:attrNameLst>
                                      </p:cBhvr>
                                      <p:tavLst>
                                        <p:tav tm="0">
                                          <p:val>
                                            <p:strVal val="1+#ppt_w/2"/>
                                          </p:val>
                                        </p:tav>
                                        <p:tav tm="100000">
                                          <p:val>
                                            <p:strVal val="#ppt_x"/>
                                          </p:val>
                                        </p:tav>
                                      </p:tavLst>
                                    </p:anim>
                                    <p:anim calcmode="lin" valueType="num">
                                      <p:cBhvr additive="base">
                                        <p:cTn id="39" dur="500" fill="hold"/>
                                        <p:tgtEl>
                                          <p:spTgt spid="722985"/>
                                        </p:tgtEl>
                                        <p:attrNameLst>
                                          <p:attrName>ppt_y</p:attrName>
                                        </p:attrNameLst>
                                      </p:cBhvr>
                                      <p:tavLst>
                                        <p:tav tm="0">
                                          <p:val>
                                            <p:strVal val="#ppt_y"/>
                                          </p:val>
                                        </p:tav>
                                        <p:tav tm="100000">
                                          <p:val>
                                            <p:strVal val="#ppt_y"/>
                                          </p:val>
                                        </p:tav>
                                      </p:tavLst>
                                    </p:anim>
                                  </p:childTnLst>
                                </p:cTn>
                              </p:par>
                            </p:childTnLst>
                          </p:cTn>
                        </p:par>
                        <p:par>
                          <p:cTn id="40" fill="hold" nodeType="afterGroup">
                            <p:stCondLst>
                              <p:cond delay="1100"/>
                            </p:stCondLst>
                            <p:childTnLst>
                              <p:par>
                                <p:cTn id="41" presetID="23" presetClass="entr" presetSubtype="528" fill="hold" grpId="0" nodeType="afterEffect">
                                  <p:stCondLst>
                                    <p:cond delay="100"/>
                                  </p:stCondLst>
                                  <p:childTnLst>
                                    <p:set>
                                      <p:cBhvr>
                                        <p:cTn id="42" dur="1" fill="hold">
                                          <p:stCondLst>
                                            <p:cond delay="0"/>
                                          </p:stCondLst>
                                        </p:cTn>
                                        <p:tgtEl>
                                          <p:spTgt spid="722971"/>
                                        </p:tgtEl>
                                        <p:attrNameLst>
                                          <p:attrName>style.visibility</p:attrName>
                                        </p:attrNameLst>
                                      </p:cBhvr>
                                      <p:to>
                                        <p:strVal val="visible"/>
                                      </p:to>
                                    </p:set>
                                    <p:anim calcmode="lin" valueType="num">
                                      <p:cBhvr>
                                        <p:cTn id="43" dur="500" fill="hold"/>
                                        <p:tgtEl>
                                          <p:spTgt spid="722971"/>
                                        </p:tgtEl>
                                        <p:attrNameLst>
                                          <p:attrName>ppt_w</p:attrName>
                                        </p:attrNameLst>
                                      </p:cBhvr>
                                      <p:tavLst>
                                        <p:tav tm="0">
                                          <p:val>
                                            <p:fltVal val="0"/>
                                          </p:val>
                                        </p:tav>
                                        <p:tav tm="100000">
                                          <p:val>
                                            <p:strVal val="#ppt_w"/>
                                          </p:val>
                                        </p:tav>
                                      </p:tavLst>
                                    </p:anim>
                                    <p:anim calcmode="lin" valueType="num">
                                      <p:cBhvr>
                                        <p:cTn id="44" dur="500" fill="hold"/>
                                        <p:tgtEl>
                                          <p:spTgt spid="722971"/>
                                        </p:tgtEl>
                                        <p:attrNameLst>
                                          <p:attrName>ppt_h</p:attrName>
                                        </p:attrNameLst>
                                      </p:cBhvr>
                                      <p:tavLst>
                                        <p:tav tm="0">
                                          <p:val>
                                            <p:fltVal val="0"/>
                                          </p:val>
                                        </p:tav>
                                        <p:tav tm="100000">
                                          <p:val>
                                            <p:strVal val="#ppt_h"/>
                                          </p:val>
                                        </p:tav>
                                      </p:tavLst>
                                    </p:anim>
                                    <p:anim calcmode="lin" valueType="num">
                                      <p:cBhvr>
                                        <p:cTn id="45" dur="500" fill="hold"/>
                                        <p:tgtEl>
                                          <p:spTgt spid="722971"/>
                                        </p:tgtEl>
                                        <p:attrNameLst>
                                          <p:attrName>ppt_x</p:attrName>
                                        </p:attrNameLst>
                                      </p:cBhvr>
                                      <p:tavLst>
                                        <p:tav tm="0">
                                          <p:val>
                                            <p:fltVal val="0.5"/>
                                          </p:val>
                                        </p:tav>
                                        <p:tav tm="100000">
                                          <p:val>
                                            <p:strVal val="#ppt_x"/>
                                          </p:val>
                                        </p:tav>
                                      </p:tavLst>
                                    </p:anim>
                                    <p:anim calcmode="lin" valueType="num">
                                      <p:cBhvr>
                                        <p:cTn id="46" dur="500" fill="hold"/>
                                        <p:tgtEl>
                                          <p:spTgt spid="72297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2969" grpId="0" animBg="1"/>
      <p:bldP spid="722970" grpId="0" animBg="1"/>
      <p:bldP spid="722971" grpId="0" animBg="1" autoUpdateAnimBg="0"/>
      <p:bldP spid="722985" grpId="0" animBg="1"/>
      <p:bldP spid="72298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970"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88066" name="Rectangle 3"/>
          <p:cNvSpPr>
            <a:spLocks noChangeArrowheads="1"/>
          </p:cNvSpPr>
          <p:nvPr/>
        </p:nvSpPr>
        <p:spPr bwMode="auto">
          <a:xfrm>
            <a:off x="3332163" y="962025"/>
            <a:ext cx="1387475" cy="363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1800" b="1">
                <a:solidFill>
                  <a:srgbClr val="790015"/>
                </a:solidFill>
                <a:effectLst/>
                <a:latin typeface="Times" charset="0"/>
              </a:rPr>
              <a:t>ABRAHAM</a:t>
            </a:r>
          </a:p>
        </p:txBody>
      </p:sp>
      <p:sp>
        <p:nvSpPr>
          <p:cNvPr id="723972" name="Rectangle 4"/>
          <p:cNvSpPr>
            <a:spLocks noChangeArrowheads="1"/>
          </p:cNvSpPr>
          <p:nvPr/>
        </p:nvSpPr>
        <p:spPr bwMode="auto">
          <a:xfrm>
            <a:off x="3124200" y="1371600"/>
            <a:ext cx="2895600" cy="3124200"/>
          </a:xfrm>
          <a:prstGeom prst="rect">
            <a:avLst/>
          </a:prstGeom>
          <a:solidFill>
            <a:schemeClr val="accent2"/>
          </a:solidFill>
          <a:ln w="12700">
            <a:noFill/>
            <a:miter lim="800000"/>
            <a:headEnd/>
            <a:tailEnd/>
          </a:ln>
          <a:effectLst>
            <a:outerShdw dist="107763"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23973" name="AutoShape 5"/>
          <p:cNvSpPr>
            <a:spLocks noChangeArrowheads="1"/>
          </p:cNvSpPr>
          <p:nvPr/>
        </p:nvSpPr>
        <p:spPr bwMode="auto">
          <a:xfrm>
            <a:off x="3146425" y="860425"/>
            <a:ext cx="1663700" cy="1054100"/>
          </a:xfrm>
          <a:prstGeom prst="roundRect">
            <a:avLst>
              <a:gd name="adj" fmla="val 12495"/>
            </a:avLst>
          </a:prstGeom>
          <a:solidFill>
            <a:schemeClr val="accent2"/>
          </a:solidFill>
          <a:ln w="12700">
            <a:no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23974" name="Rectangle 6"/>
          <p:cNvSpPr>
            <a:spLocks noChangeArrowheads="1"/>
          </p:cNvSpPr>
          <p:nvPr/>
        </p:nvSpPr>
        <p:spPr bwMode="auto">
          <a:xfrm>
            <a:off x="3124200" y="1355725"/>
            <a:ext cx="2057400" cy="1066800"/>
          </a:xfrm>
          <a:prstGeom prst="rect">
            <a:avLst/>
          </a:prstGeom>
          <a:solidFill>
            <a:schemeClr val="accent2"/>
          </a:solidFill>
          <a:ln w="12700">
            <a:noFill/>
            <a:miter lim="800000"/>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23975" name="Line 7"/>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23976" name="Line 8"/>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pic>
        <p:nvPicPr>
          <p:cNvPr id="88072" name="Picture 9"/>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94400" y="1155700"/>
            <a:ext cx="1320800" cy="154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723978" name="Rectangle 10"/>
          <p:cNvSpPr>
            <a:spLocks noChangeArrowheads="1"/>
          </p:cNvSpPr>
          <p:nvPr/>
        </p:nvSpPr>
        <p:spPr bwMode="auto">
          <a:xfrm>
            <a:off x="4802188" y="1068388"/>
            <a:ext cx="1825625" cy="363537"/>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fontAlgn="base">
              <a:defRPr/>
            </a:pPr>
            <a:r>
              <a:rPr lang="en-US" sz="1800" b="1">
                <a:solidFill>
                  <a:srgbClr val="FFD34A"/>
                </a:solidFill>
                <a:effectLst/>
                <a:latin typeface="Times" charset="0"/>
                <a:ea typeface="+mn-ea"/>
                <a:cs typeface="+mn-cs"/>
              </a:rPr>
              <a:t>ca. 2000 T.C.</a:t>
            </a:r>
          </a:p>
        </p:txBody>
      </p:sp>
      <p:sp>
        <p:nvSpPr>
          <p:cNvPr id="88074" name="Rectangle 11"/>
          <p:cNvSpPr>
            <a:spLocks noChangeArrowheads="1"/>
          </p:cNvSpPr>
          <p:nvPr/>
        </p:nvSpPr>
        <p:spPr bwMode="auto">
          <a:xfrm>
            <a:off x="3703638" y="1597025"/>
            <a:ext cx="1851025"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2800" b="1">
                <a:solidFill>
                  <a:srgbClr val="790015"/>
                </a:solidFill>
                <a:effectLst/>
                <a:latin typeface="Times" charset="0"/>
              </a:rPr>
              <a:t>The CALL</a:t>
            </a:r>
          </a:p>
        </p:txBody>
      </p:sp>
      <p:sp>
        <p:nvSpPr>
          <p:cNvPr id="88075" name="Rectangle 12"/>
          <p:cNvSpPr>
            <a:spLocks noChangeArrowheads="1"/>
          </p:cNvSpPr>
          <p:nvPr/>
        </p:nvSpPr>
        <p:spPr bwMode="auto">
          <a:xfrm>
            <a:off x="3890963" y="2054225"/>
            <a:ext cx="1446212"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2800" b="1">
                <a:solidFill>
                  <a:srgbClr val="790015"/>
                </a:solidFill>
                <a:effectLst/>
                <a:latin typeface="Times" charset="0"/>
              </a:rPr>
              <a:t>L - S - B</a:t>
            </a:r>
          </a:p>
        </p:txBody>
      </p:sp>
      <p:sp>
        <p:nvSpPr>
          <p:cNvPr id="88076" name="Rectangle 13"/>
          <p:cNvSpPr>
            <a:spLocks noChangeArrowheads="1"/>
          </p:cNvSpPr>
          <p:nvPr/>
        </p:nvSpPr>
        <p:spPr bwMode="auto">
          <a:xfrm>
            <a:off x="4151313" y="2466975"/>
            <a:ext cx="1581150" cy="576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3200" b="1">
                <a:solidFill>
                  <a:srgbClr val="FFFFFF"/>
                </a:solidFill>
                <a:effectLst/>
                <a:latin typeface="Times" charset="0"/>
              </a:rPr>
              <a:t>I - Y      </a:t>
            </a:r>
          </a:p>
        </p:txBody>
      </p:sp>
      <p:sp>
        <p:nvSpPr>
          <p:cNvPr id="723982" name="Rectangle 14"/>
          <p:cNvSpPr>
            <a:spLocks noChangeArrowheads="1"/>
          </p:cNvSpPr>
          <p:nvPr/>
        </p:nvSpPr>
        <p:spPr bwMode="auto">
          <a:xfrm>
            <a:off x="6324600" y="1524000"/>
            <a:ext cx="1219200" cy="519113"/>
          </a:xfrm>
          <a:prstGeom prst="rect">
            <a:avLst/>
          </a:prstGeom>
          <a:noFill/>
          <a:ln w="12700">
            <a:noFill/>
            <a:miter lim="800000"/>
            <a:headEnd/>
            <a:tailEnd/>
          </a:ln>
          <a:effectLst>
            <a:outerShdw dist="107763"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23983" name="Rectangle 15"/>
          <p:cNvSpPr>
            <a:spLocks noChangeArrowheads="1"/>
          </p:cNvSpPr>
          <p:nvPr/>
        </p:nvSpPr>
        <p:spPr bwMode="auto">
          <a:xfrm>
            <a:off x="771525" y="311150"/>
            <a:ext cx="742950" cy="1433513"/>
          </a:xfrm>
          <a:prstGeom prst="rect">
            <a:avLst/>
          </a:prstGeom>
          <a:noFill/>
          <a:ln w="12700">
            <a:noFill/>
            <a:miter lim="800000"/>
            <a:headEnd/>
            <a:tailEnd/>
          </a:ln>
          <a:effectLst>
            <a:outerShdw dist="107763"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23984" name="Rectangle 16"/>
          <p:cNvSpPr>
            <a:spLocks noChangeArrowheads="1"/>
          </p:cNvSpPr>
          <p:nvPr/>
        </p:nvSpPr>
        <p:spPr bwMode="auto">
          <a:xfrm>
            <a:off x="823913" y="2454275"/>
            <a:ext cx="892175" cy="1370013"/>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fontAlgn="base">
              <a:spcBef>
                <a:spcPct val="0"/>
              </a:spcBef>
              <a:defRPr/>
            </a:pPr>
            <a:endParaRPr lang="en-US" sz="2800">
              <a:solidFill>
                <a:srgbClr val="FFD34A"/>
              </a:solidFill>
              <a:effectLst/>
              <a:latin typeface="Times" charset="0"/>
              <a:ea typeface="+mn-ea"/>
              <a:cs typeface="+mn-cs"/>
            </a:endParaRPr>
          </a:p>
          <a:p>
            <a:pPr fontAlgn="base">
              <a:spcBef>
                <a:spcPct val="0"/>
              </a:spcBef>
              <a:defRPr/>
            </a:pPr>
            <a:endParaRPr lang="en-US" sz="2800">
              <a:solidFill>
                <a:srgbClr val="FFD34A"/>
              </a:solidFill>
              <a:effectLst/>
              <a:latin typeface="Times" charset="0"/>
              <a:ea typeface="+mn-ea"/>
              <a:cs typeface="+mn-cs"/>
            </a:endParaRPr>
          </a:p>
          <a:p>
            <a:pPr fontAlgn="base">
              <a:spcBef>
                <a:spcPct val="0"/>
              </a:spcBef>
              <a:defRPr/>
            </a:pPr>
            <a:r>
              <a:rPr lang="en-US" sz="2800">
                <a:solidFill>
                  <a:srgbClr val="FFD34A"/>
                </a:solidFill>
                <a:effectLst/>
                <a:latin typeface="Times" charset="0"/>
                <a:ea typeface="+mn-ea"/>
                <a:cs typeface="+mn-cs"/>
              </a:rPr>
              <a:t>        </a:t>
            </a:r>
          </a:p>
        </p:txBody>
      </p:sp>
      <p:sp>
        <p:nvSpPr>
          <p:cNvPr id="723985" name="Rectangle 17"/>
          <p:cNvSpPr>
            <a:spLocks noChangeArrowheads="1"/>
          </p:cNvSpPr>
          <p:nvPr/>
        </p:nvSpPr>
        <p:spPr bwMode="auto">
          <a:xfrm>
            <a:off x="215900" y="2378075"/>
            <a:ext cx="2773363" cy="1444625"/>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algn="ctr" fontAlgn="base">
              <a:spcBef>
                <a:spcPct val="0"/>
              </a:spcBef>
              <a:defRPr/>
            </a:pPr>
            <a:r>
              <a:rPr lang="en-US" sz="8800" dirty="0">
                <a:solidFill>
                  <a:srgbClr val="51DC00"/>
                </a:solidFill>
                <a:effectLst/>
                <a:latin typeface="Times" charset="0"/>
                <a:ea typeface="+mn-ea"/>
                <a:cs typeface="+mn-cs"/>
              </a:rPr>
              <a:t>A</a:t>
            </a:r>
            <a:r>
              <a:rPr lang="en-US" sz="6000" dirty="0">
                <a:solidFill>
                  <a:srgbClr val="FFD34A"/>
                </a:solidFill>
                <a:effectLst/>
                <a:latin typeface="Times" charset="0"/>
                <a:ea typeface="+mn-ea"/>
                <a:cs typeface="+mn-cs"/>
              </a:rPr>
              <a:t>GMG</a:t>
            </a:r>
          </a:p>
        </p:txBody>
      </p:sp>
      <p:sp>
        <p:nvSpPr>
          <p:cNvPr id="723986" name="Line 18"/>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23987" name="Line 19"/>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23988" name="Line 20"/>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23989" name="Rectangle 21"/>
          <p:cNvSpPr>
            <a:spLocks noChangeArrowheads="1"/>
          </p:cNvSpPr>
          <p:nvPr/>
        </p:nvSpPr>
        <p:spPr bwMode="auto">
          <a:xfrm>
            <a:off x="620713" y="160338"/>
            <a:ext cx="739775" cy="1430337"/>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fontAlgn="base">
              <a:defRPr/>
            </a:pPr>
            <a:r>
              <a:rPr lang="en-US" sz="8800">
                <a:solidFill>
                  <a:srgbClr val="FFD34A"/>
                </a:solidFill>
                <a:effectLst/>
                <a:latin typeface="Times" charset="0"/>
                <a:ea typeface="+mn-ea"/>
                <a:cs typeface="+mn-cs"/>
              </a:rPr>
              <a:t>7</a:t>
            </a:r>
          </a:p>
        </p:txBody>
      </p:sp>
      <p:sp>
        <p:nvSpPr>
          <p:cNvPr id="723990" name="Line 22"/>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88086" name="Rectangle 23"/>
          <p:cNvSpPr>
            <a:spLocks noChangeArrowheads="1"/>
          </p:cNvSpPr>
          <p:nvPr/>
        </p:nvSpPr>
        <p:spPr bwMode="auto">
          <a:xfrm>
            <a:off x="3078163" y="931863"/>
            <a:ext cx="1963737" cy="458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2400" b="1">
                <a:solidFill>
                  <a:srgbClr val="FFFFFF"/>
                </a:solidFill>
                <a:effectLst/>
                <a:latin typeface="Times" charset="0"/>
              </a:rPr>
              <a:t>ÁP-RA-HAM</a:t>
            </a:r>
          </a:p>
        </p:txBody>
      </p:sp>
      <p:sp>
        <p:nvSpPr>
          <p:cNvPr id="723993" name="Rectangle 25"/>
          <p:cNvSpPr>
            <a:spLocks noChangeArrowheads="1"/>
          </p:cNvSpPr>
          <p:nvPr/>
        </p:nvSpPr>
        <p:spPr bwMode="auto">
          <a:xfrm>
            <a:off x="787400" y="4940300"/>
            <a:ext cx="7734300" cy="1346200"/>
          </a:xfrm>
          <a:prstGeom prst="rect">
            <a:avLst/>
          </a:prstGeom>
          <a:gradFill rotWithShape="0">
            <a:gsLst>
              <a:gs pos="0">
                <a:srgbClr val="2D1A74">
                  <a:gamma/>
                  <a:shade val="0"/>
                  <a:invGamma/>
                </a:srgbClr>
              </a:gs>
              <a:gs pos="100000">
                <a:srgbClr val="2D1A74"/>
              </a:gs>
            </a:gsLst>
            <a:lin ang="5400000" scaled="1"/>
          </a:gradFill>
          <a:ln w="57150">
            <a:solidFill>
              <a:schemeClr val="accent2"/>
            </a:solidFill>
            <a:miter lim="800000"/>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grpSp>
        <p:nvGrpSpPr>
          <p:cNvPr id="88088" name="Group 26"/>
          <p:cNvGrpSpPr>
            <a:grpSpLocks/>
          </p:cNvGrpSpPr>
          <p:nvPr/>
        </p:nvGrpSpPr>
        <p:grpSpPr bwMode="auto">
          <a:xfrm>
            <a:off x="4864100" y="5057775"/>
            <a:ext cx="3652838" cy="1117600"/>
            <a:chOff x="571" y="3050"/>
            <a:chExt cx="4853" cy="704"/>
          </a:xfrm>
        </p:grpSpPr>
        <p:sp>
          <p:nvSpPr>
            <p:cNvPr id="723995" name="Rectangle 27"/>
            <p:cNvSpPr>
              <a:spLocks noChangeArrowheads="1"/>
            </p:cNvSpPr>
            <p:nvPr/>
          </p:nvSpPr>
          <p:spPr bwMode="auto">
            <a:xfrm>
              <a:off x="571" y="3050"/>
              <a:ext cx="4853" cy="704"/>
            </a:xfrm>
            <a:prstGeom prst="rect">
              <a:avLst/>
            </a:prstGeom>
            <a:noFill/>
            <a:ln w="50800">
              <a:noFill/>
              <a:miter lim="800000"/>
              <a:headEnd/>
              <a:tailEnd/>
            </a:ln>
            <a:effectLst>
              <a:outerShdw dist="254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88129" name="Rectangle 28"/>
            <p:cNvSpPr>
              <a:spLocks noChangeArrowheads="1"/>
            </p:cNvSpPr>
            <p:nvPr/>
          </p:nvSpPr>
          <p:spPr bwMode="auto">
            <a:xfrm>
              <a:off x="776" y="3093"/>
              <a:ext cx="3988" cy="599"/>
            </a:xfrm>
            <a:prstGeom prst="rect">
              <a:avLst/>
            </a:prstGeom>
            <a:noFill/>
            <a:ln>
              <a:noFill/>
            </a:ln>
            <a:effectLst>
              <a:outerShdw dist="91581" dir="2021404" algn="ctr" rotWithShape="0">
                <a:schemeClr val="bg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2800" b="1">
                  <a:solidFill>
                    <a:srgbClr val="FFFF00"/>
                  </a:solidFill>
                  <a:effectLst/>
                  <a:latin typeface="Times" charset="0"/>
                </a:rPr>
                <a:t>NGƯỜI DO THÁI</a:t>
              </a:r>
              <a:endParaRPr lang="en-US" sz="2800" b="1">
                <a:solidFill>
                  <a:srgbClr val="FFFFFF"/>
                </a:solidFill>
                <a:effectLst/>
                <a:latin typeface="Times" charset="0"/>
              </a:endParaRPr>
            </a:p>
            <a:p>
              <a:pPr fontAlgn="base">
                <a:spcBef>
                  <a:spcPct val="0"/>
                </a:spcBef>
              </a:pPr>
              <a:r>
                <a:rPr lang="en-US" sz="2800" b="1">
                  <a:solidFill>
                    <a:srgbClr val="FFFFFF"/>
                  </a:solidFill>
                  <a:effectLst/>
                  <a:latin typeface="Times" charset="0"/>
                </a:rPr>
                <a:t>    QUA   </a:t>
              </a:r>
              <a:r>
                <a:rPr lang="en-US" sz="2800" b="1">
                  <a:solidFill>
                    <a:srgbClr val="00FFCC"/>
                  </a:solidFill>
                  <a:effectLst/>
                  <a:latin typeface="Times" charset="0"/>
                </a:rPr>
                <a:t>Y-SÁC</a:t>
              </a:r>
            </a:p>
          </p:txBody>
        </p:sp>
      </p:grpSp>
      <p:grpSp>
        <p:nvGrpSpPr>
          <p:cNvPr id="88089" name="Group 29"/>
          <p:cNvGrpSpPr>
            <a:grpSpLocks/>
          </p:cNvGrpSpPr>
          <p:nvPr/>
        </p:nvGrpSpPr>
        <p:grpSpPr bwMode="auto">
          <a:xfrm>
            <a:off x="652463" y="5070475"/>
            <a:ext cx="3995737" cy="1117600"/>
            <a:chOff x="571" y="3050"/>
            <a:chExt cx="4853" cy="704"/>
          </a:xfrm>
        </p:grpSpPr>
        <p:sp>
          <p:nvSpPr>
            <p:cNvPr id="723998" name="Rectangle 30"/>
            <p:cNvSpPr>
              <a:spLocks noChangeArrowheads="1"/>
            </p:cNvSpPr>
            <p:nvPr/>
          </p:nvSpPr>
          <p:spPr bwMode="auto">
            <a:xfrm>
              <a:off x="571" y="3050"/>
              <a:ext cx="4853" cy="704"/>
            </a:xfrm>
            <a:prstGeom prst="rect">
              <a:avLst/>
            </a:prstGeom>
            <a:noFill/>
            <a:ln w="50800">
              <a:noFill/>
              <a:miter lim="800000"/>
              <a:headEnd/>
              <a:tailEnd/>
            </a:ln>
            <a:effectLst>
              <a:outerShdw dist="28398" dir="1593903"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88127" name="Rectangle 31"/>
            <p:cNvSpPr>
              <a:spLocks noChangeArrowheads="1"/>
            </p:cNvSpPr>
            <p:nvPr/>
          </p:nvSpPr>
          <p:spPr bwMode="auto">
            <a:xfrm>
              <a:off x="986" y="3093"/>
              <a:ext cx="4045" cy="599"/>
            </a:xfrm>
            <a:prstGeom prst="rect">
              <a:avLst/>
            </a:prstGeom>
            <a:noFill/>
            <a:ln>
              <a:noFill/>
            </a:ln>
            <a:effectLst>
              <a:outerShdw dist="99190" dir="2388334" algn="ctr" rotWithShape="0">
                <a:schemeClr val="bg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r" fontAlgn="base">
                <a:spcBef>
                  <a:spcPct val="0"/>
                </a:spcBef>
              </a:pPr>
              <a:r>
                <a:rPr lang="en-US" sz="2800" b="1">
                  <a:solidFill>
                    <a:srgbClr val="FFFF00"/>
                  </a:solidFill>
                  <a:effectLst/>
                  <a:latin typeface="Times" charset="0"/>
                </a:rPr>
                <a:t> NGƯỜI Ả RẬP      </a:t>
              </a:r>
              <a:endParaRPr lang="en-US" sz="2800" b="1">
                <a:solidFill>
                  <a:srgbClr val="FFFFFF"/>
                </a:solidFill>
                <a:effectLst/>
                <a:latin typeface="Times" charset="0"/>
              </a:endParaRPr>
            </a:p>
            <a:p>
              <a:pPr algn="r" fontAlgn="base">
                <a:spcBef>
                  <a:spcPct val="0"/>
                </a:spcBef>
              </a:pPr>
              <a:r>
                <a:rPr lang="en-US" sz="2800" b="1">
                  <a:solidFill>
                    <a:srgbClr val="FFFFFF"/>
                  </a:solidFill>
                  <a:effectLst/>
                  <a:latin typeface="Times" charset="0"/>
                </a:rPr>
                <a:t>QUA   </a:t>
              </a:r>
              <a:r>
                <a:rPr lang="en-US" sz="2800" b="1">
                  <a:solidFill>
                    <a:srgbClr val="00FF00"/>
                  </a:solidFill>
                  <a:effectLst/>
                  <a:latin typeface="Times" charset="0"/>
                </a:rPr>
                <a:t>ÍCH-MA-ÊN</a:t>
              </a:r>
            </a:p>
          </p:txBody>
        </p:sp>
      </p:grpSp>
      <p:sp>
        <p:nvSpPr>
          <p:cNvPr id="724000" name="Line 32"/>
          <p:cNvSpPr>
            <a:spLocks noChangeShapeType="1"/>
          </p:cNvSpPr>
          <p:nvPr/>
        </p:nvSpPr>
        <p:spPr bwMode="auto">
          <a:xfrm flipV="1">
            <a:off x="2806700" y="2959100"/>
            <a:ext cx="1460500" cy="1879600"/>
          </a:xfrm>
          <a:prstGeom prst="line">
            <a:avLst/>
          </a:prstGeom>
          <a:noFill/>
          <a:ln w="57150">
            <a:solidFill>
              <a:srgbClr val="FFFF00"/>
            </a:solidFill>
            <a:round/>
            <a:headEnd/>
            <a:tailEnd type="triangle" w="med" len="med"/>
          </a:ln>
          <a:effectLst>
            <a:outerShdw dist="71842"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24001" name="Line 33"/>
          <p:cNvSpPr>
            <a:spLocks noChangeShapeType="1"/>
          </p:cNvSpPr>
          <p:nvPr/>
        </p:nvSpPr>
        <p:spPr bwMode="auto">
          <a:xfrm flipH="1" flipV="1">
            <a:off x="4914900" y="2959100"/>
            <a:ext cx="1981200" cy="1905000"/>
          </a:xfrm>
          <a:prstGeom prst="line">
            <a:avLst/>
          </a:prstGeom>
          <a:noFill/>
          <a:ln w="57150">
            <a:solidFill>
              <a:srgbClr val="FFFF00"/>
            </a:solidFill>
            <a:round/>
            <a:headEnd/>
            <a:tailEnd type="triangle" w="med" len="med"/>
          </a:ln>
          <a:effectLst>
            <a:outerShdw dist="71842"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24002" name="AutoShape 34"/>
          <p:cNvSpPr>
            <a:spLocks noChangeArrowheads="1"/>
          </p:cNvSpPr>
          <p:nvPr/>
        </p:nvSpPr>
        <p:spPr bwMode="auto">
          <a:xfrm>
            <a:off x="723900" y="4851400"/>
            <a:ext cx="3975100" cy="1549400"/>
          </a:xfrm>
          <a:prstGeom prst="roundRect">
            <a:avLst>
              <a:gd name="adj" fmla="val 16667"/>
            </a:avLst>
          </a:prstGeom>
          <a:noFill/>
          <a:ln w="57150">
            <a:solidFill>
              <a:srgbClr val="FFFF00"/>
            </a:solidFill>
            <a:round/>
            <a:headEnd/>
            <a:tailEnd/>
          </a:ln>
          <a:effectLst>
            <a:outerShdw dist="71842"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24003" name="AutoShape 35"/>
          <p:cNvSpPr>
            <a:spLocks noChangeArrowheads="1"/>
          </p:cNvSpPr>
          <p:nvPr/>
        </p:nvSpPr>
        <p:spPr bwMode="auto">
          <a:xfrm>
            <a:off x="4838700" y="4864100"/>
            <a:ext cx="3683000" cy="1549400"/>
          </a:xfrm>
          <a:prstGeom prst="roundRect">
            <a:avLst>
              <a:gd name="adj" fmla="val 16667"/>
            </a:avLst>
          </a:prstGeom>
          <a:noFill/>
          <a:ln w="57150">
            <a:solidFill>
              <a:srgbClr val="FFFF00"/>
            </a:solidFill>
            <a:round/>
            <a:headEnd/>
            <a:tailEnd/>
          </a:ln>
          <a:effectLst>
            <a:outerShdw dist="71842"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24004" name="Oval 36"/>
          <p:cNvSpPr>
            <a:spLocks noChangeArrowheads="1"/>
          </p:cNvSpPr>
          <p:nvPr/>
        </p:nvSpPr>
        <p:spPr bwMode="auto">
          <a:xfrm>
            <a:off x="3970338" y="2468563"/>
            <a:ext cx="1141412" cy="541337"/>
          </a:xfrm>
          <a:prstGeom prst="ellipse">
            <a:avLst/>
          </a:prstGeom>
          <a:noFill/>
          <a:ln w="76200">
            <a:solidFill>
              <a:srgbClr val="EEFF4B"/>
            </a:solidFill>
            <a:round/>
            <a:headEnd/>
            <a:tailEnd/>
          </a:ln>
          <a:effectLst>
            <a:outerShdw dist="71842"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grpSp>
        <p:nvGrpSpPr>
          <p:cNvPr id="4" name="Group 37"/>
          <p:cNvGrpSpPr>
            <a:grpSpLocks/>
          </p:cNvGrpSpPr>
          <p:nvPr/>
        </p:nvGrpSpPr>
        <p:grpSpPr bwMode="auto">
          <a:xfrm>
            <a:off x="2825750" y="641350"/>
            <a:ext cx="2555875" cy="2730500"/>
            <a:chOff x="1780" y="404"/>
            <a:chExt cx="1610" cy="1720"/>
          </a:xfrm>
        </p:grpSpPr>
        <p:sp>
          <p:nvSpPr>
            <p:cNvPr id="724006" name="AutoShape 38"/>
            <p:cNvSpPr>
              <a:spLocks noChangeArrowheads="1"/>
            </p:cNvSpPr>
            <p:nvPr/>
          </p:nvSpPr>
          <p:spPr bwMode="auto">
            <a:xfrm rot="9172441">
              <a:off x="1780" y="404"/>
              <a:ext cx="401" cy="1720"/>
            </a:xfrm>
            <a:prstGeom prst="curvedLeftArrow">
              <a:avLst>
                <a:gd name="adj1" fmla="val 85786"/>
                <a:gd name="adj2" fmla="val 171571"/>
                <a:gd name="adj3" fmla="val 33333"/>
              </a:avLst>
            </a:prstGeom>
            <a:gradFill rotWithShape="0">
              <a:gsLst>
                <a:gs pos="0">
                  <a:srgbClr val="00FF00">
                    <a:gamma/>
                    <a:shade val="0"/>
                    <a:invGamma/>
                  </a:srgbClr>
                </a:gs>
                <a:gs pos="50000">
                  <a:srgbClr val="00FF00"/>
                </a:gs>
                <a:gs pos="100000">
                  <a:srgbClr val="00FF00">
                    <a:gamma/>
                    <a:shade val="0"/>
                    <a:invGamma/>
                  </a:srgbClr>
                </a:gs>
              </a:gsLst>
              <a:lin ang="5400000" scaled="1"/>
            </a:gradFill>
            <a:ln w="38100">
              <a:solidFill>
                <a:schemeClr val="bg2"/>
              </a:solidFill>
              <a:miter lim="800000"/>
              <a:headEnd/>
              <a:tailEnd/>
            </a:ln>
            <a:effectLst>
              <a:outerShdw dist="81320" dir="2319588"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24007" name="AutoShape 39"/>
            <p:cNvSpPr>
              <a:spLocks noChangeArrowheads="1"/>
            </p:cNvSpPr>
            <p:nvPr/>
          </p:nvSpPr>
          <p:spPr bwMode="auto">
            <a:xfrm rot="10363958" flipH="1">
              <a:off x="3078" y="452"/>
              <a:ext cx="312" cy="1290"/>
            </a:xfrm>
            <a:prstGeom prst="curvedLeftArrow">
              <a:avLst>
                <a:gd name="adj1" fmla="val 82692"/>
                <a:gd name="adj2" fmla="val 165385"/>
                <a:gd name="adj3" fmla="val 33333"/>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38100">
              <a:solidFill>
                <a:schemeClr val="bg2"/>
              </a:solidFill>
              <a:miter lim="800000"/>
              <a:headEnd/>
              <a:tailEnd/>
            </a:ln>
            <a:effectLst>
              <a:outerShdw dist="71842" dir="2700000" algn="ctr" rotWithShape="0">
                <a:schemeClr val="bg2"/>
              </a:outerShdw>
            </a:effectLst>
          </p:spPr>
          <p:txBody>
            <a:bodyPr rot="10800000" wrap="none" anchor="ctr"/>
            <a:lstStyle/>
            <a:p>
              <a:pPr algn="ctr" fontAlgn="base">
                <a:spcBef>
                  <a:spcPct val="0"/>
                </a:spcBef>
                <a:defRPr/>
              </a:pPr>
              <a:endParaRPr lang="en-US" sz="1600">
                <a:solidFill>
                  <a:srgbClr val="00DFCA"/>
                </a:solidFill>
                <a:effectLst/>
                <a:latin typeface="Comic Sans MS" charset="0"/>
                <a:ea typeface="+mn-ea"/>
                <a:cs typeface="+mn-cs"/>
              </a:endParaRPr>
            </a:p>
          </p:txBody>
        </p:sp>
      </p:grpSp>
      <p:grpSp>
        <p:nvGrpSpPr>
          <p:cNvPr id="88096" name="Group 40"/>
          <p:cNvGrpSpPr>
            <a:grpSpLocks/>
          </p:cNvGrpSpPr>
          <p:nvPr/>
        </p:nvGrpSpPr>
        <p:grpSpPr bwMode="auto">
          <a:xfrm>
            <a:off x="6121400" y="1514475"/>
            <a:ext cx="2597150" cy="1387475"/>
            <a:chOff x="3888" y="970"/>
            <a:chExt cx="1636" cy="874"/>
          </a:xfrm>
        </p:grpSpPr>
        <p:sp>
          <p:nvSpPr>
            <p:cNvPr id="88122" name="Rectangle 41"/>
            <p:cNvSpPr>
              <a:spLocks noChangeArrowheads="1"/>
            </p:cNvSpPr>
            <p:nvPr/>
          </p:nvSpPr>
          <p:spPr bwMode="auto">
            <a:xfrm>
              <a:off x="3975" y="970"/>
              <a:ext cx="805" cy="367"/>
            </a:xfrm>
            <a:prstGeom prst="rect">
              <a:avLst/>
            </a:prstGeom>
            <a:noFill/>
            <a:ln>
              <a:noFill/>
            </a:ln>
            <a:effectLst>
              <a:outerShdw dist="107763" dir="2700000" algn="ctr" rotWithShape="0">
                <a:schemeClr val="bg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3200">
                  <a:solidFill>
                    <a:srgbClr val="FFD34A"/>
                  </a:solidFill>
                  <a:effectLst/>
                  <a:latin typeface="Times" charset="0"/>
                </a:rPr>
                <a:t>G.U.A</a:t>
              </a:r>
              <a:endParaRPr lang="en-US" sz="2800">
                <a:solidFill>
                  <a:srgbClr val="FFD34A"/>
                </a:solidFill>
                <a:effectLst/>
                <a:latin typeface="Times" charset="0"/>
              </a:endParaRPr>
            </a:p>
          </p:txBody>
        </p:sp>
        <p:sp>
          <p:nvSpPr>
            <p:cNvPr id="724010" name="Rectangle 42"/>
            <p:cNvSpPr>
              <a:spLocks noChangeArrowheads="1"/>
            </p:cNvSpPr>
            <p:nvPr/>
          </p:nvSpPr>
          <p:spPr bwMode="auto">
            <a:xfrm>
              <a:off x="3888" y="1440"/>
              <a:ext cx="1636" cy="404"/>
            </a:xfrm>
            <a:prstGeom prst="rect">
              <a:avLst/>
            </a:prstGeom>
            <a:noFill/>
            <a:ln w="12700">
              <a:noFill/>
              <a:miter lim="800000"/>
              <a:headEnd/>
              <a:tailEnd/>
            </a:ln>
            <a:effectLst>
              <a:outerShdw dist="91581" dir="2021404" algn="ctr" rotWithShape="0">
                <a:schemeClr val="bg2"/>
              </a:outerShdw>
            </a:effectLst>
          </p:spPr>
          <p:txBody>
            <a:bodyPr wrap="none">
              <a:spAutoFit/>
            </a:bodyPr>
            <a:lstStyle/>
            <a:p>
              <a:pPr fontAlgn="base">
                <a:spcBef>
                  <a:spcPct val="0"/>
                </a:spcBef>
                <a:defRPr/>
              </a:pPr>
              <a:r>
                <a:rPr lang="en-US" b="1" i="1">
                  <a:solidFill>
                    <a:srgbClr val="FFD34A"/>
                  </a:solidFill>
                  <a:effectLst/>
                  <a:latin typeface="Times" charset="0"/>
                  <a:ea typeface="+mn-ea"/>
                  <a:cs typeface="+mn-cs"/>
                </a:rPr>
                <a:t>Sáng 12: 1-3</a:t>
              </a:r>
            </a:p>
          </p:txBody>
        </p:sp>
      </p:grpSp>
      <p:sp>
        <p:nvSpPr>
          <p:cNvPr id="724012" name="Freeform 4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charset="0"/>
              <a:ea typeface="+mn-ea"/>
              <a:cs typeface="+mn-cs"/>
            </a:endParaRPr>
          </a:p>
        </p:txBody>
      </p:sp>
      <p:sp>
        <p:nvSpPr>
          <p:cNvPr id="724013" name="AutoShape 4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24014" name="Rectangle 46"/>
          <p:cNvSpPr>
            <a:spLocks noChangeArrowheads="1"/>
          </p:cNvSpPr>
          <p:nvPr/>
        </p:nvSpPr>
        <p:spPr bwMode="auto">
          <a:xfrm>
            <a:off x="795655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24015" name="AutoShape 4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24016" name="Line 4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24017" name="Line 4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24018" name="Rectangle 5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88104" name="Rectangle 51"/>
          <p:cNvSpPr>
            <a:spLocks noChangeArrowheads="1"/>
          </p:cNvSpPr>
          <p:nvPr/>
        </p:nvSpPr>
        <p:spPr bwMode="auto">
          <a:xfrm>
            <a:off x="8186738" y="3832225"/>
            <a:ext cx="681037" cy="242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1000" b="1">
                <a:solidFill>
                  <a:srgbClr val="000000"/>
                </a:solidFill>
                <a:effectLst/>
                <a:latin typeface="Helvetica" charset="0"/>
              </a:rPr>
              <a:t>Đ - C - P</a:t>
            </a:r>
          </a:p>
        </p:txBody>
      </p:sp>
      <p:sp>
        <p:nvSpPr>
          <p:cNvPr id="88105" name="Rectangle 52"/>
          <p:cNvSpPr>
            <a:spLocks noChangeArrowheads="1"/>
          </p:cNvSpPr>
          <p:nvPr/>
        </p:nvSpPr>
        <p:spPr bwMode="auto">
          <a:xfrm>
            <a:off x="7985125" y="3654425"/>
            <a:ext cx="84137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Helvetica" charset="0"/>
              </a:rPr>
              <a:t> SỰ KÊU GỌI</a:t>
            </a:r>
          </a:p>
        </p:txBody>
      </p:sp>
      <p:sp>
        <p:nvSpPr>
          <p:cNvPr id="88106" name="Rectangle 53"/>
          <p:cNvSpPr>
            <a:spLocks noChangeArrowheads="1"/>
          </p:cNvSpPr>
          <p:nvPr/>
        </p:nvSpPr>
        <p:spPr bwMode="auto">
          <a:xfrm>
            <a:off x="8004175" y="3432175"/>
            <a:ext cx="849313"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Chicago" charset="0"/>
              </a:rPr>
              <a:t>AP-RA-HAM</a:t>
            </a:r>
          </a:p>
        </p:txBody>
      </p:sp>
      <p:sp>
        <p:nvSpPr>
          <p:cNvPr id="88107" name="Rectangle 54"/>
          <p:cNvSpPr>
            <a:spLocks noChangeArrowheads="1"/>
          </p:cNvSpPr>
          <p:nvPr/>
        </p:nvSpPr>
        <p:spPr bwMode="auto">
          <a:xfrm>
            <a:off x="8321675" y="4033838"/>
            <a:ext cx="414338"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1000" b="1">
                <a:solidFill>
                  <a:srgbClr val="000000"/>
                </a:solidFill>
                <a:effectLst/>
                <a:latin typeface="Helvetica" charset="0"/>
              </a:rPr>
              <a:t>I - Y</a:t>
            </a:r>
          </a:p>
        </p:txBody>
      </p:sp>
      <p:sp>
        <p:nvSpPr>
          <p:cNvPr id="724023" name="Line 55"/>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24024" name="Line 56"/>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24025" name="Line 57"/>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88111" name="Text Box 58"/>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endParaRPr lang="en-US" sz="2000">
              <a:solidFill>
                <a:srgbClr val="FFA27C"/>
              </a:solidFill>
              <a:effectLst/>
              <a:latin typeface="B VAG Rounded Bold" charset="0"/>
            </a:endParaRPr>
          </a:p>
        </p:txBody>
      </p:sp>
      <p:sp>
        <p:nvSpPr>
          <p:cNvPr id="724031" name="Rectangle 63"/>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pPr algn="ctr" fontAlgn="base">
              <a:spcBef>
                <a:spcPct val="0"/>
              </a:spcBef>
              <a:defRPr/>
            </a:pPr>
            <a:r>
              <a:rPr lang="en-US" sz="1000" b="1">
                <a:solidFill>
                  <a:srgbClr val="FFFFFF"/>
                </a:solidFill>
                <a:effectLst>
                  <a:outerShdw blurRad="38100" dist="38100" dir="2700000" algn="tl">
                    <a:srgbClr val="000000"/>
                  </a:outerShdw>
                </a:effectLst>
                <a:latin typeface="Comic Sans MS" charset="0"/>
              </a:rPr>
              <a:t>30</a:t>
            </a:r>
          </a:p>
        </p:txBody>
      </p:sp>
      <p:grpSp>
        <p:nvGrpSpPr>
          <p:cNvPr id="6" name="Group 73"/>
          <p:cNvGrpSpPr>
            <a:grpSpLocks/>
          </p:cNvGrpSpPr>
          <p:nvPr/>
        </p:nvGrpSpPr>
        <p:grpSpPr bwMode="auto">
          <a:xfrm>
            <a:off x="2863850" y="603250"/>
            <a:ext cx="2555875" cy="2730500"/>
            <a:chOff x="1804" y="380"/>
            <a:chExt cx="1610" cy="1720"/>
          </a:xfrm>
        </p:grpSpPr>
        <p:grpSp>
          <p:nvGrpSpPr>
            <p:cNvPr id="88117" name="Group 62"/>
            <p:cNvGrpSpPr>
              <a:grpSpLocks/>
            </p:cNvGrpSpPr>
            <p:nvPr/>
          </p:nvGrpSpPr>
          <p:grpSpPr bwMode="auto">
            <a:xfrm>
              <a:off x="1804" y="380"/>
              <a:ext cx="1610" cy="1720"/>
              <a:chOff x="1780" y="404"/>
              <a:chExt cx="1610" cy="1720"/>
            </a:xfrm>
          </p:grpSpPr>
          <p:sp>
            <p:nvSpPr>
              <p:cNvPr id="64" name="AutoShape 63"/>
              <p:cNvSpPr>
                <a:spLocks noChangeArrowheads="1"/>
              </p:cNvSpPr>
              <p:nvPr/>
            </p:nvSpPr>
            <p:spPr bwMode="auto">
              <a:xfrm rot="9172441">
                <a:off x="1780" y="404"/>
                <a:ext cx="401" cy="1720"/>
              </a:xfrm>
              <a:prstGeom prst="curvedLeftArrow">
                <a:avLst>
                  <a:gd name="adj1" fmla="val 85786"/>
                  <a:gd name="adj2" fmla="val 171571"/>
                  <a:gd name="adj3" fmla="val 33333"/>
                </a:avLst>
              </a:prstGeom>
              <a:gradFill rotWithShape="0">
                <a:gsLst>
                  <a:gs pos="0">
                    <a:srgbClr val="00FF00">
                      <a:gamma/>
                      <a:shade val="0"/>
                      <a:invGamma/>
                    </a:srgbClr>
                  </a:gs>
                  <a:gs pos="50000">
                    <a:srgbClr val="00FF00"/>
                  </a:gs>
                  <a:gs pos="100000">
                    <a:srgbClr val="00FF00">
                      <a:gamma/>
                      <a:shade val="0"/>
                      <a:invGamma/>
                    </a:srgbClr>
                  </a:gs>
                </a:gsLst>
                <a:lin ang="5400000" scaled="1"/>
              </a:gradFill>
              <a:ln w="38100">
                <a:solidFill>
                  <a:schemeClr val="bg2"/>
                </a:solidFill>
                <a:miter lim="800000"/>
                <a:headEnd/>
                <a:tailEnd/>
              </a:ln>
              <a:effectLst>
                <a:outerShdw dist="81320" dir="2319588"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65" name="AutoShape 64"/>
              <p:cNvSpPr>
                <a:spLocks noChangeArrowheads="1"/>
              </p:cNvSpPr>
              <p:nvPr/>
            </p:nvSpPr>
            <p:spPr bwMode="auto">
              <a:xfrm rot="10363958" flipH="1">
                <a:off x="3078" y="452"/>
                <a:ext cx="312" cy="1290"/>
              </a:xfrm>
              <a:prstGeom prst="curvedLeftArrow">
                <a:avLst>
                  <a:gd name="adj1" fmla="val 82692"/>
                  <a:gd name="adj2" fmla="val 165385"/>
                  <a:gd name="adj3" fmla="val 33333"/>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38100">
                <a:solidFill>
                  <a:schemeClr val="bg2"/>
                </a:solidFill>
                <a:miter lim="800000"/>
                <a:headEnd/>
                <a:tailEnd/>
              </a:ln>
              <a:effectLst>
                <a:outerShdw dist="71842" dir="2700000" algn="ctr" rotWithShape="0">
                  <a:schemeClr val="bg2"/>
                </a:outerShdw>
              </a:effectLst>
            </p:spPr>
            <p:txBody>
              <a:bodyPr rot="10800000" wrap="none" anchor="ctr"/>
              <a:lstStyle/>
              <a:p>
                <a:pPr algn="ctr" fontAlgn="base">
                  <a:spcBef>
                    <a:spcPct val="0"/>
                  </a:spcBef>
                  <a:defRPr/>
                </a:pPr>
                <a:endParaRPr lang="en-US" sz="1600">
                  <a:solidFill>
                    <a:srgbClr val="00DFCA"/>
                  </a:solidFill>
                  <a:effectLst/>
                  <a:latin typeface="Comic Sans MS" charset="0"/>
                  <a:ea typeface="+mn-ea"/>
                  <a:cs typeface="+mn-cs"/>
                </a:endParaRPr>
              </a:p>
            </p:txBody>
          </p:sp>
        </p:grpSp>
        <p:sp>
          <p:nvSpPr>
            <p:cNvPr id="62" name="AutoShape 70"/>
            <p:cNvSpPr>
              <a:spLocks noChangeArrowheads="1"/>
            </p:cNvSpPr>
            <p:nvPr/>
          </p:nvSpPr>
          <p:spPr bwMode="auto">
            <a:xfrm>
              <a:off x="2197" y="898"/>
              <a:ext cx="488" cy="361"/>
            </a:xfrm>
            <a:prstGeom prst="cloudCallout">
              <a:avLst>
                <a:gd name="adj1" fmla="val -7375"/>
                <a:gd name="adj2" fmla="val 61356"/>
              </a:avLst>
            </a:prstGeom>
            <a:solidFill>
              <a:schemeClr val="accent1"/>
            </a:solidFill>
            <a:ln w="9525">
              <a:noFill/>
              <a:round/>
              <a:headEnd/>
              <a:tailEnd/>
            </a:ln>
            <a:effectLst>
              <a:outerShdw dist="63500" dir="3187806" algn="ctr" rotWithShape="0">
                <a:srgbClr val="808080"/>
              </a:outerShdw>
            </a:effectLst>
          </p:spPr>
          <p:txBody>
            <a:bodyPr/>
            <a:lstStyle/>
            <a:p>
              <a:pPr algn="ctr" fontAlgn="base">
                <a:spcBef>
                  <a:spcPct val="0"/>
                </a:spcBef>
                <a:defRPr/>
              </a:pPr>
              <a:endParaRPr lang="en-US" sz="2800">
                <a:solidFill>
                  <a:srgbClr val="00DFCA"/>
                </a:solidFill>
                <a:effectLst>
                  <a:outerShdw blurRad="38100" dist="38100" dir="2700000" algn="tl">
                    <a:srgbClr val="000000"/>
                  </a:outerShdw>
                </a:effectLst>
                <a:latin typeface="Comic Sans MS" charset="0"/>
                <a:ea typeface="+mn-ea"/>
                <a:cs typeface="+mn-cs"/>
              </a:endParaRPr>
            </a:p>
          </p:txBody>
        </p:sp>
        <p:sp>
          <p:nvSpPr>
            <p:cNvPr id="63" name="AutoShape 71"/>
            <p:cNvSpPr>
              <a:spLocks noChangeArrowheads="1"/>
            </p:cNvSpPr>
            <p:nvPr/>
          </p:nvSpPr>
          <p:spPr bwMode="auto">
            <a:xfrm>
              <a:off x="2641" y="1101"/>
              <a:ext cx="488" cy="361"/>
            </a:xfrm>
            <a:prstGeom prst="cloudCallout">
              <a:avLst>
                <a:gd name="adj1" fmla="val -28690"/>
                <a:gd name="adj2" fmla="val 26176"/>
              </a:avLst>
            </a:prstGeom>
            <a:solidFill>
              <a:srgbClr val="00FF00"/>
            </a:solidFill>
            <a:ln w="9525">
              <a:noFill/>
              <a:round/>
              <a:headEnd/>
              <a:tailEnd/>
            </a:ln>
            <a:effectLst>
              <a:outerShdw dist="63500" dir="3187806" algn="ctr" rotWithShape="0">
                <a:srgbClr val="808080"/>
              </a:outerShdw>
            </a:effectLst>
          </p:spPr>
          <p:txBody>
            <a:bodyPr/>
            <a:lstStyle/>
            <a:p>
              <a:pPr algn="ctr" fontAlgn="base">
                <a:spcBef>
                  <a:spcPct val="0"/>
                </a:spcBef>
                <a:defRPr/>
              </a:pPr>
              <a:endParaRPr lang="en-US" sz="2800">
                <a:solidFill>
                  <a:srgbClr val="00DFCA"/>
                </a:solidFill>
                <a:effectLst>
                  <a:outerShdw blurRad="38100" dist="38100" dir="2700000" algn="tl">
                    <a:srgbClr val="000000"/>
                  </a:outerShdw>
                </a:effectLst>
                <a:latin typeface="Comic Sans MS" charset="0"/>
                <a:ea typeface="+mn-ea"/>
                <a:cs typeface="+mn-cs"/>
              </a:endParaRPr>
            </a:p>
          </p:txBody>
        </p:sp>
      </p:grpSp>
      <p:sp>
        <p:nvSpPr>
          <p:cNvPr id="66" name="Text Box 9"/>
          <p:cNvSpPr txBox="1">
            <a:spLocks noChangeArrowheads="1"/>
          </p:cNvSpPr>
          <p:nvPr/>
        </p:nvSpPr>
        <p:spPr bwMode="auto">
          <a:xfrm>
            <a:off x="6977063" y="6284913"/>
            <a:ext cx="2087562" cy="260350"/>
          </a:xfrm>
          <a:prstGeom prst="rect">
            <a:avLst/>
          </a:prstGeom>
          <a:noFill/>
          <a:ln w="12700">
            <a:noFill/>
            <a:miter lim="800000"/>
            <a:headEnd/>
            <a:tailEnd/>
          </a:ln>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1100" b="1">
                <a:solidFill>
                  <a:srgbClr val="FFFFFF"/>
                </a:solidFill>
                <a:effectLst>
                  <a:outerShdw blurRad="38100" dist="38100" dir="2700000" algn="tl">
                    <a:srgbClr val="000000"/>
                  </a:outerShdw>
                </a:effectLst>
                <a:latin typeface="Arial" charset="0"/>
                <a:cs typeface="Arial" charset="0"/>
              </a:rPr>
              <a:t>Sổ Tay Hướng Dẫn, tr. 19-24</a:t>
            </a:r>
          </a:p>
        </p:txBody>
      </p:sp>
      <p:sp>
        <p:nvSpPr>
          <p:cNvPr id="67" name="Oval 41"/>
          <p:cNvSpPr>
            <a:spLocks noChangeArrowheads="1"/>
          </p:cNvSpPr>
          <p:nvPr/>
        </p:nvSpPr>
        <p:spPr bwMode="auto">
          <a:xfrm>
            <a:off x="6137275" y="5534025"/>
            <a:ext cx="2012950" cy="628650"/>
          </a:xfrm>
          <a:prstGeom prst="ellipse">
            <a:avLst/>
          </a:prstGeom>
          <a:noFill/>
          <a:ln w="57150">
            <a:solidFill>
              <a:srgbClr val="FF0000"/>
            </a:solidFill>
            <a:round/>
            <a:headEnd/>
            <a:tailEnd/>
          </a:ln>
          <a:effectLst>
            <a:outerShdw dist="71842"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68" name="Oval 42"/>
          <p:cNvSpPr>
            <a:spLocks noChangeArrowheads="1"/>
          </p:cNvSpPr>
          <p:nvPr/>
        </p:nvSpPr>
        <p:spPr bwMode="auto">
          <a:xfrm>
            <a:off x="1979613" y="5549900"/>
            <a:ext cx="2413000" cy="533400"/>
          </a:xfrm>
          <a:prstGeom prst="ellipse">
            <a:avLst/>
          </a:prstGeom>
          <a:noFill/>
          <a:ln w="57150">
            <a:solidFill>
              <a:srgbClr val="FF0000"/>
            </a:solidFill>
            <a:round/>
            <a:headEnd/>
            <a:tailEnd/>
          </a:ln>
          <a:effectLst>
            <a:outerShdw dist="71842"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0" fill="hold"/>
                                        <p:tgtEl>
                                          <p:spTgt spid="4"/>
                                        </p:tgtEl>
                                        <p:attrNameLst>
                                          <p:attrName>ppt_w</p:attrName>
                                        </p:attrNameLst>
                                      </p:cBhvr>
                                      <p:tavLst>
                                        <p:tav tm="0" fmla="#ppt_w*sin(2.5*pi*$)">
                                          <p:val>
                                            <p:fltVal val="0"/>
                                          </p:val>
                                        </p:tav>
                                        <p:tav tm="100000">
                                          <p:val>
                                            <p:fltVal val="1"/>
                                          </p:val>
                                        </p:tav>
                                      </p:tavLst>
                                    </p:anim>
                                    <p:anim calcmode="lin" valueType="num">
                                      <p:cBhvr>
                                        <p:cTn id="8" dur="5000" fill="hold"/>
                                        <p:tgtEl>
                                          <p:spTgt spid="4"/>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0"/>
                            </p:stCondLst>
                            <p:childTnLst>
                              <p:par>
                                <p:cTn id="10" presetID="8" presetClass="emph" presetSubtype="0" fill="hold" nodeType="afterEffect">
                                  <p:stCondLst>
                                    <p:cond delay="0"/>
                                  </p:stCondLst>
                                  <p:childTnLst>
                                    <p:animRot by="21600000">
                                      <p:cBhvr>
                                        <p:cTn id="11" dur="2000" fill="hold"/>
                                        <p:tgtEl>
                                          <p:spTgt spid="6"/>
                                        </p:tgtEl>
                                        <p:attrNameLst>
                                          <p:attrName>r</p:attrName>
                                        </p:attrNameLst>
                                      </p:cBhvr>
                                    </p:animRot>
                                  </p:childTnLst>
                                </p:cTn>
                              </p:par>
                            </p:childTnLst>
                          </p:cTn>
                        </p:par>
                        <p:par>
                          <p:cTn id="12" fill="hold" nodeType="afterGroup">
                            <p:stCondLst>
                              <p:cond delay="7000"/>
                            </p:stCondLst>
                            <p:childTnLst>
                              <p:par>
                                <p:cTn id="13" presetID="8" presetClass="emph" presetSubtype="0" fill="hold" nodeType="afterEffect">
                                  <p:stCondLst>
                                    <p:cond delay="0"/>
                                  </p:stCondLst>
                                  <p:childTnLst>
                                    <p:animRot by="21600000">
                                      <p:cBhvr>
                                        <p:cTn id="14" dur="2000" fill="hold"/>
                                        <p:tgtEl>
                                          <p:spTgt spid="6"/>
                                        </p:tgtEl>
                                        <p:attrNameLst>
                                          <p:attrName>r</p:attrName>
                                        </p:attrNameLst>
                                      </p:cBhvr>
                                    </p:animRot>
                                  </p:childTnLst>
                                </p:cTn>
                              </p:par>
                            </p:childTnLst>
                          </p:cTn>
                        </p:par>
                        <p:par>
                          <p:cTn id="15" fill="hold" nodeType="afterGroup">
                            <p:stCondLst>
                              <p:cond delay="9000"/>
                            </p:stCondLst>
                            <p:childTnLst>
                              <p:par>
                                <p:cTn id="16" presetID="2" presetClass="entr" presetSubtype="8" fill="hold" grpId="0" nodeType="afterEffect">
                                  <p:stCondLst>
                                    <p:cond delay="100"/>
                                  </p:stCondLst>
                                  <p:childTnLst>
                                    <p:set>
                                      <p:cBhvr>
                                        <p:cTn id="17" dur="1" fill="hold">
                                          <p:stCondLst>
                                            <p:cond delay="0"/>
                                          </p:stCondLst>
                                        </p:cTn>
                                        <p:tgtEl>
                                          <p:spTgt spid="68"/>
                                        </p:tgtEl>
                                        <p:attrNameLst>
                                          <p:attrName>style.visibility</p:attrName>
                                        </p:attrNameLst>
                                      </p:cBhvr>
                                      <p:to>
                                        <p:strVal val="visible"/>
                                      </p:to>
                                    </p:set>
                                    <p:anim calcmode="lin" valueType="num">
                                      <p:cBhvr additive="base">
                                        <p:cTn id="18" dur="500" fill="hold"/>
                                        <p:tgtEl>
                                          <p:spTgt spid="68"/>
                                        </p:tgtEl>
                                        <p:attrNameLst>
                                          <p:attrName>ppt_x</p:attrName>
                                        </p:attrNameLst>
                                      </p:cBhvr>
                                      <p:tavLst>
                                        <p:tav tm="0">
                                          <p:val>
                                            <p:strVal val="0-#ppt_w/2"/>
                                          </p:val>
                                        </p:tav>
                                        <p:tav tm="100000">
                                          <p:val>
                                            <p:strVal val="#ppt_x"/>
                                          </p:val>
                                        </p:tav>
                                      </p:tavLst>
                                    </p:anim>
                                    <p:anim calcmode="lin" valueType="num">
                                      <p:cBhvr additive="base">
                                        <p:cTn id="19" dur="500" fill="hold"/>
                                        <p:tgtEl>
                                          <p:spTgt spid="68"/>
                                        </p:tgtEl>
                                        <p:attrNameLst>
                                          <p:attrName>ppt_y</p:attrName>
                                        </p:attrNameLst>
                                      </p:cBhvr>
                                      <p:tavLst>
                                        <p:tav tm="0">
                                          <p:val>
                                            <p:strVal val="#ppt_y"/>
                                          </p:val>
                                        </p:tav>
                                        <p:tav tm="100000">
                                          <p:val>
                                            <p:strVal val="#ppt_y"/>
                                          </p:val>
                                        </p:tav>
                                      </p:tavLst>
                                    </p:anim>
                                  </p:childTnLst>
                                </p:cTn>
                              </p:par>
                            </p:childTnLst>
                          </p:cTn>
                        </p:par>
                        <p:par>
                          <p:cTn id="20" fill="hold" nodeType="afterGroup">
                            <p:stCondLst>
                              <p:cond delay="9600"/>
                            </p:stCondLst>
                            <p:childTnLst>
                              <p:par>
                                <p:cTn id="21" presetID="2" presetClass="entr" presetSubtype="2" fill="hold" grpId="0" nodeType="afterEffect">
                                  <p:stCondLst>
                                    <p:cond delay="100"/>
                                  </p:stCondLst>
                                  <p:childTnLst>
                                    <p:set>
                                      <p:cBhvr>
                                        <p:cTn id="22" dur="1" fill="hold">
                                          <p:stCondLst>
                                            <p:cond delay="0"/>
                                          </p:stCondLst>
                                        </p:cTn>
                                        <p:tgtEl>
                                          <p:spTgt spid="67"/>
                                        </p:tgtEl>
                                        <p:attrNameLst>
                                          <p:attrName>style.visibility</p:attrName>
                                        </p:attrNameLst>
                                      </p:cBhvr>
                                      <p:to>
                                        <p:strVal val="visible"/>
                                      </p:to>
                                    </p:set>
                                    <p:anim calcmode="lin" valueType="num">
                                      <p:cBhvr additive="base">
                                        <p:cTn id="23" dur="500" fill="hold"/>
                                        <p:tgtEl>
                                          <p:spTgt spid="67"/>
                                        </p:tgtEl>
                                        <p:attrNameLst>
                                          <p:attrName>ppt_x</p:attrName>
                                        </p:attrNameLst>
                                      </p:cBhvr>
                                      <p:tavLst>
                                        <p:tav tm="0">
                                          <p:val>
                                            <p:strVal val="1+#ppt_w/2"/>
                                          </p:val>
                                        </p:tav>
                                        <p:tav tm="100000">
                                          <p:val>
                                            <p:strVal val="#ppt_x"/>
                                          </p:val>
                                        </p:tav>
                                      </p:tavLst>
                                    </p:anim>
                                    <p:anim calcmode="lin" valueType="num">
                                      <p:cBhvr additive="base">
                                        <p:cTn id="24" dur="500" fill="hold"/>
                                        <p:tgtEl>
                                          <p:spTgt spid="6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2" name="Text Box 2"/>
          <p:cNvSpPr txBox="1">
            <a:spLocks noChangeArrowheads="1"/>
          </p:cNvSpPr>
          <p:nvPr/>
        </p:nvSpPr>
        <p:spPr bwMode="auto">
          <a:xfrm>
            <a:off x="1512888" y="1870075"/>
            <a:ext cx="6130925" cy="2308225"/>
          </a:xfrm>
          <a:prstGeom prst="rect">
            <a:avLst/>
          </a:prstGeom>
          <a:noFill/>
          <a:ln>
            <a:noFill/>
          </a:ln>
          <a:effectLst>
            <a:outerShdw dist="63500" dir="3187806" algn="ctr" rotWithShape="0">
              <a:schemeClr val="bg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r>
              <a:rPr lang="ja-JP" altLang="en-US" sz="2400" b="1">
                <a:solidFill>
                  <a:srgbClr val="FFFF00"/>
                </a:solidFill>
                <a:effectLst/>
                <a:latin typeface="Arial" charset="0"/>
              </a:rPr>
              <a:t>“</a:t>
            </a:r>
            <a:r>
              <a:rPr lang="en-US" altLang="ja-JP" sz="2400" b="1">
                <a:solidFill>
                  <a:srgbClr val="FFFF00"/>
                </a:solidFill>
                <a:effectLst/>
                <a:latin typeface="Arial" charset="0"/>
              </a:rPr>
              <a:t>Đức Chúa Trời phán rằng </a:t>
            </a:r>
            <a:r>
              <a:rPr lang="ja-JP" altLang="en-US" sz="2400" b="1">
                <a:solidFill>
                  <a:srgbClr val="FFFF00"/>
                </a:solidFill>
                <a:effectLst/>
                <a:latin typeface="Arial" charset="0"/>
              </a:rPr>
              <a:t>“</a:t>
            </a:r>
            <a:r>
              <a:rPr lang="en-US" altLang="ja-JP" sz="2400" b="1">
                <a:solidFill>
                  <a:srgbClr val="FFFF00"/>
                </a:solidFill>
                <a:effectLst/>
                <a:latin typeface="Arial" charset="0"/>
              </a:rPr>
              <a:t>Hãy bắt đứa con một ngươi yêu dấu, là Y-sác, và đi đến xứ Mô-ri-a, nơi đó dâng đứa con làm của lễ thiêu ở trên một hòn núi kia mà Ta sẽ chỉ cho.</a:t>
            </a:r>
            <a:r>
              <a:rPr lang="ja-JP" altLang="en-US" sz="2400" b="1">
                <a:solidFill>
                  <a:srgbClr val="FFFF00"/>
                </a:solidFill>
                <a:effectLst/>
                <a:latin typeface="Arial" charset="0"/>
              </a:rPr>
              <a:t>”</a:t>
            </a:r>
            <a:r>
              <a:rPr lang="en-US" altLang="ja-JP" sz="2400" b="1">
                <a:solidFill>
                  <a:srgbClr val="FFFF00"/>
                </a:solidFill>
                <a:effectLst/>
                <a:latin typeface="Arial" charset="0"/>
              </a:rPr>
              <a:t> 					</a:t>
            </a:r>
            <a:r>
              <a:rPr lang="en-US" altLang="ja-JP" sz="1800" b="1">
                <a:solidFill>
                  <a:srgbClr val="FFFF00"/>
                </a:solidFill>
                <a:effectLst/>
                <a:latin typeface="Arial" charset="0"/>
              </a:rPr>
              <a:t>Sáng thế ký 22:2</a:t>
            </a:r>
            <a:endParaRPr lang="en-US" sz="1800" b="1">
              <a:solidFill>
                <a:srgbClr val="FFFF00"/>
              </a:solidFill>
              <a:effectLst/>
              <a:latin typeface="Arial" charset="0"/>
            </a:endParaRPr>
          </a:p>
        </p:txBody>
      </p:sp>
      <p:sp>
        <p:nvSpPr>
          <p:cNvPr id="742403" name="Text Box 3"/>
          <p:cNvSpPr txBox="1">
            <a:spLocks noChangeArrowheads="1"/>
          </p:cNvSpPr>
          <p:nvPr/>
        </p:nvSpPr>
        <p:spPr bwMode="auto">
          <a:xfrm>
            <a:off x="1787525" y="0"/>
            <a:ext cx="3584575" cy="304800"/>
          </a:xfrm>
          <a:prstGeom prst="rect">
            <a:avLst/>
          </a:prstGeom>
          <a:noFill/>
          <a:ln w="12700">
            <a:noFill/>
            <a:miter lim="800000"/>
            <a:headEnd/>
            <a:tailEnd/>
          </a:ln>
          <a:effectLst>
            <a:outerShdw dist="71842" dir="2700000" algn="ctr" rotWithShape="0">
              <a:schemeClr val="bg2"/>
            </a:outerShdw>
          </a:effectLst>
        </p:spPr>
        <p:txBody>
          <a:bodyPr>
            <a:spAutoFit/>
          </a:bodyPr>
          <a:lstStyle/>
          <a:p>
            <a:pPr fontAlgn="base">
              <a:defRPr/>
            </a:pPr>
            <a:endParaRPr lang="en-US" sz="1200" b="1">
              <a:solidFill>
                <a:srgbClr val="FFFFFF"/>
              </a:solidFill>
              <a:effectLst/>
              <a:latin typeface="Comic Sans MS" charset="0"/>
              <a:ea typeface="+mn-ea"/>
              <a:cs typeface="+mn-cs"/>
            </a:endParaRPr>
          </a:p>
        </p:txBody>
      </p:sp>
      <p:sp>
        <p:nvSpPr>
          <p:cNvPr id="742404" name="Freeform 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charset="0"/>
              <a:ea typeface="+mn-ea"/>
              <a:cs typeface="+mn-cs"/>
            </a:endParaRPr>
          </a:p>
        </p:txBody>
      </p:sp>
      <p:sp>
        <p:nvSpPr>
          <p:cNvPr id="742405" name="AutoShape 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42406" name="Rectangle 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42407" name="AutoShape 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42408" name="Line 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42409" name="Line 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42410" name="Rectangle 1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90122" name="Rectangle 11"/>
          <p:cNvSpPr>
            <a:spLocks noChangeArrowheads="1"/>
          </p:cNvSpPr>
          <p:nvPr/>
        </p:nvSpPr>
        <p:spPr bwMode="auto">
          <a:xfrm>
            <a:off x="8186738" y="3832225"/>
            <a:ext cx="681037" cy="242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1000" b="1">
                <a:solidFill>
                  <a:srgbClr val="000000"/>
                </a:solidFill>
                <a:effectLst/>
                <a:latin typeface="Helvetica" charset="0"/>
              </a:rPr>
              <a:t>Đ - C - P</a:t>
            </a:r>
          </a:p>
        </p:txBody>
      </p:sp>
      <p:sp>
        <p:nvSpPr>
          <p:cNvPr id="90123" name="Rectangle 12"/>
          <p:cNvSpPr>
            <a:spLocks noChangeArrowheads="1"/>
          </p:cNvSpPr>
          <p:nvPr/>
        </p:nvSpPr>
        <p:spPr bwMode="auto">
          <a:xfrm>
            <a:off x="8023225" y="3673475"/>
            <a:ext cx="8096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Helvetica" charset="0"/>
              </a:rPr>
              <a:t>SỰ KÊU GỌI</a:t>
            </a:r>
          </a:p>
        </p:txBody>
      </p:sp>
      <p:sp>
        <p:nvSpPr>
          <p:cNvPr id="90124" name="Rectangle 13"/>
          <p:cNvSpPr>
            <a:spLocks noChangeArrowheads="1"/>
          </p:cNvSpPr>
          <p:nvPr/>
        </p:nvSpPr>
        <p:spPr bwMode="auto">
          <a:xfrm>
            <a:off x="8004175" y="3432175"/>
            <a:ext cx="849313"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Chicago" charset="0"/>
              </a:rPr>
              <a:t>ÁP-RA-HAM</a:t>
            </a:r>
          </a:p>
        </p:txBody>
      </p:sp>
      <p:sp>
        <p:nvSpPr>
          <p:cNvPr id="742414" name="Line 1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42415" name="Line 1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42416" name="Line 1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90128" name="Text Box 17"/>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endParaRPr lang="en-US" sz="2000">
              <a:solidFill>
                <a:srgbClr val="FFA27C"/>
              </a:solidFill>
              <a:effectLst/>
              <a:latin typeface="B VAG Rounded Bold" charset="0"/>
            </a:endParaRPr>
          </a:p>
        </p:txBody>
      </p:sp>
      <p:grpSp>
        <p:nvGrpSpPr>
          <p:cNvPr id="90129" name="Group 18"/>
          <p:cNvGrpSpPr>
            <a:grpSpLocks/>
          </p:cNvGrpSpPr>
          <p:nvPr/>
        </p:nvGrpSpPr>
        <p:grpSpPr bwMode="auto">
          <a:xfrm>
            <a:off x="620713" y="160338"/>
            <a:ext cx="739775" cy="1430337"/>
            <a:chOff x="391" y="101"/>
            <a:chExt cx="466" cy="901"/>
          </a:xfrm>
        </p:grpSpPr>
        <p:sp>
          <p:nvSpPr>
            <p:cNvPr id="742419" name="Rectangle 19"/>
            <p:cNvSpPr>
              <a:spLocks noChangeArrowheads="1"/>
            </p:cNvSpPr>
            <p:nvPr/>
          </p:nvSpPr>
          <p:spPr bwMode="auto">
            <a:xfrm>
              <a:off x="391" y="101"/>
              <a:ext cx="466" cy="901"/>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fontAlgn="base">
                <a:defRPr/>
              </a:pPr>
              <a:r>
                <a:rPr lang="en-US" sz="8800">
                  <a:solidFill>
                    <a:srgbClr val="FFD34A"/>
                  </a:solidFill>
                  <a:effectLst/>
                  <a:latin typeface="Times" charset="0"/>
                  <a:ea typeface="+mn-ea"/>
                  <a:cs typeface="+mn-cs"/>
                </a:rPr>
                <a:t>7</a:t>
              </a:r>
            </a:p>
          </p:txBody>
        </p:sp>
        <p:sp>
          <p:nvSpPr>
            <p:cNvPr id="742420" name="Line 20"/>
            <p:cNvSpPr>
              <a:spLocks noChangeShapeType="1"/>
            </p:cNvSpPr>
            <p:nvPr/>
          </p:nvSpPr>
          <p:spPr bwMode="auto">
            <a:xfrm>
              <a:off x="566" y="528"/>
              <a:ext cx="187" cy="0"/>
            </a:xfrm>
            <a:prstGeom prst="line">
              <a:avLst/>
            </a:prstGeom>
            <a:noFill/>
            <a:ln w="50800">
              <a:solidFill>
                <a:schemeClr val="tx2"/>
              </a:solidFill>
              <a:round/>
              <a:headEnd/>
              <a:tailEnd/>
            </a:ln>
            <a:effectLst>
              <a:outerShdw dist="107763"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grpSp>
      <p:sp>
        <p:nvSpPr>
          <p:cNvPr id="742423" name="Text Box 23"/>
          <p:cNvSpPr txBox="1">
            <a:spLocks noChangeArrowheads="1"/>
          </p:cNvSpPr>
          <p:nvPr/>
        </p:nvSpPr>
        <p:spPr bwMode="auto">
          <a:xfrm>
            <a:off x="628650" y="4298950"/>
            <a:ext cx="7883525" cy="1311275"/>
          </a:xfrm>
          <a:prstGeom prst="rect">
            <a:avLst/>
          </a:prstGeom>
          <a:noFill/>
          <a:ln>
            <a:noFill/>
          </a:ln>
          <a:effectLst>
            <a:outerShdw dist="45791" dir="3378596" algn="ctr" rotWithShape="0">
              <a:schemeClr val="bg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r>
              <a:rPr lang="en-US" sz="2000" b="1" i="1">
                <a:solidFill>
                  <a:srgbClr val="66FFFF"/>
                </a:solidFill>
                <a:effectLst/>
                <a:latin typeface="Arial" charset="0"/>
              </a:rPr>
              <a:t>Chú thích: </a:t>
            </a:r>
            <a:r>
              <a:rPr lang="ja-JP" altLang="en-US" sz="2000" b="1" i="1">
                <a:solidFill>
                  <a:srgbClr val="66FFFF"/>
                </a:solidFill>
                <a:effectLst/>
                <a:latin typeface="Arial" charset="0"/>
              </a:rPr>
              <a:t>”</a:t>
            </a:r>
            <a:r>
              <a:rPr lang="en-US" altLang="ja-JP" sz="2000" b="1" i="1">
                <a:solidFill>
                  <a:srgbClr val="66FFFF"/>
                </a:solidFill>
                <a:effectLst/>
                <a:latin typeface="Arial" charset="0"/>
              </a:rPr>
              <a:t>Trong bản Hê-bơ-rơ, </a:t>
            </a:r>
            <a:r>
              <a:rPr lang="ja-JP" altLang="en-US" sz="2000" b="1" i="1">
                <a:solidFill>
                  <a:srgbClr val="66FFFF"/>
                </a:solidFill>
                <a:effectLst/>
                <a:latin typeface="Arial" charset="0"/>
              </a:rPr>
              <a:t>“</a:t>
            </a:r>
            <a:r>
              <a:rPr lang="en-US" altLang="ja-JP" sz="2000" b="1" i="1">
                <a:solidFill>
                  <a:srgbClr val="66FFFF"/>
                </a:solidFill>
                <a:effectLst/>
                <a:latin typeface="Arial" charset="0"/>
              </a:rPr>
              <a:t>Y-sác</a:t>
            </a:r>
            <a:r>
              <a:rPr lang="ja-JP" altLang="en-US" sz="2000" b="1" i="1">
                <a:solidFill>
                  <a:srgbClr val="66FFFF"/>
                </a:solidFill>
                <a:effectLst/>
                <a:latin typeface="Arial" charset="0"/>
              </a:rPr>
              <a:t>”</a:t>
            </a:r>
            <a:r>
              <a:rPr lang="en-US" altLang="ja-JP" sz="2000" b="1" i="1">
                <a:solidFill>
                  <a:srgbClr val="66FFFF"/>
                </a:solidFill>
                <a:effectLst/>
                <a:latin typeface="Arial" charset="0"/>
              </a:rPr>
              <a:t> theo sau mệnh đề </a:t>
            </a:r>
            <a:r>
              <a:rPr lang="ja-JP" altLang="en-US" sz="2000" b="1" i="1">
                <a:solidFill>
                  <a:srgbClr val="66FFFF"/>
                </a:solidFill>
                <a:effectLst/>
                <a:latin typeface="Arial" charset="0"/>
              </a:rPr>
              <a:t>“</a:t>
            </a:r>
            <a:r>
              <a:rPr lang="en-US" altLang="ja-JP" sz="2000" b="1" i="1">
                <a:solidFill>
                  <a:srgbClr val="66FFFF"/>
                </a:solidFill>
                <a:effectLst/>
                <a:latin typeface="Arial" charset="0"/>
              </a:rPr>
              <a:t>con ngươi yêu,</a:t>
            </a:r>
            <a:r>
              <a:rPr lang="ja-JP" altLang="en-US" sz="2000" b="1" i="1">
                <a:solidFill>
                  <a:srgbClr val="66FFFF"/>
                </a:solidFill>
                <a:effectLst/>
                <a:latin typeface="Arial" charset="0"/>
              </a:rPr>
              <a:t>”</a:t>
            </a:r>
            <a:r>
              <a:rPr lang="en-US" altLang="ja-JP" sz="2000" b="1" i="1">
                <a:solidFill>
                  <a:srgbClr val="66FFFF"/>
                </a:solidFill>
                <a:effectLst/>
                <a:latin typeface="Arial" charset="0"/>
              </a:rPr>
              <a:t> để tăng thêm hiệu lực: </a:t>
            </a:r>
            <a:r>
              <a:rPr lang="ja-JP" altLang="en-US" sz="2000" b="1" i="1">
                <a:solidFill>
                  <a:srgbClr val="66FFFF"/>
                </a:solidFill>
                <a:effectLst/>
                <a:latin typeface="Arial" charset="0"/>
              </a:rPr>
              <a:t>“</a:t>
            </a:r>
            <a:r>
              <a:rPr lang="en-US" altLang="ja-JP" sz="2000" b="1" i="1">
                <a:solidFill>
                  <a:srgbClr val="66FFFF"/>
                </a:solidFill>
                <a:effectLst/>
                <a:latin typeface="Arial" charset="0"/>
              </a:rPr>
              <a:t> con ngươi, con một ngươi, con ngươi yêu – Y-sác.</a:t>
            </a:r>
            <a:r>
              <a:rPr lang="ja-JP" altLang="en-US" sz="2000" b="1" i="1">
                <a:solidFill>
                  <a:srgbClr val="66FFFF"/>
                </a:solidFill>
                <a:effectLst/>
                <a:latin typeface="Arial" charset="0"/>
              </a:rPr>
              <a:t>”</a:t>
            </a:r>
            <a:r>
              <a:rPr lang="en-US" altLang="ja-JP" sz="2000" b="1" i="1">
                <a:solidFill>
                  <a:srgbClr val="66FFFF"/>
                </a:solidFill>
                <a:effectLst/>
                <a:latin typeface="Arial" charset="0"/>
              </a:rPr>
              <a:t>  Y-sác là đứa duy nhất  </a:t>
            </a:r>
            <a:r>
              <a:rPr lang="ja-JP" altLang="en-US" sz="2000" b="1" i="1">
                <a:solidFill>
                  <a:srgbClr val="66FFFF"/>
                </a:solidFill>
                <a:effectLst/>
                <a:latin typeface="Arial" charset="0"/>
              </a:rPr>
              <a:t>“</a:t>
            </a:r>
            <a:r>
              <a:rPr lang="en-US" altLang="ja-JP" sz="2000" b="1" i="1">
                <a:solidFill>
                  <a:srgbClr val="66FFFF"/>
                </a:solidFill>
                <a:effectLst/>
                <a:latin typeface="Arial" charset="0"/>
              </a:rPr>
              <a:t>con của Lời Hứa.</a:t>
            </a:r>
            <a:r>
              <a:rPr lang="ja-JP" altLang="en-US" sz="2000" b="1" i="1">
                <a:solidFill>
                  <a:srgbClr val="66FFFF"/>
                </a:solidFill>
                <a:effectLst/>
                <a:latin typeface="Arial" charset="0"/>
              </a:rPr>
              <a:t>”</a:t>
            </a:r>
            <a:endParaRPr lang="en-US" sz="2000" b="1" i="1">
              <a:solidFill>
                <a:srgbClr val="66FFFF"/>
              </a:solidFill>
              <a:effectLst/>
              <a:latin typeface="Arial" charset="0"/>
            </a:endParaRPr>
          </a:p>
        </p:txBody>
      </p:sp>
      <p:sp>
        <p:nvSpPr>
          <p:cNvPr id="742424" name="Text Box 24"/>
          <p:cNvSpPr txBox="1">
            <a:spLocks noChangeArrowheads="1"/>
          </p:cNvSpPr>
          <p:nvPr/>
        </p:nvSpPr>
        <p:spPr bwMode="auto">
          <a:xfrm>
            <a:off x="2378075" y="690563"/>
            <a:ext cx="5695950" cy="879475"/>
          </a:xfrm>
          <a:prstGeom prst="rect">
            <a:avLst/>
          </a:prstGeom>
          <a:noFill/>
          <a:ln w="9525">
            <a:noFill/>
            <a:miter lim="800000"/>
            <a:headEnd/>
            <a:tailEnd/>
          </a:ln>
          <a:effectLst>
            <a:outerShdw dist="71842" dir="2700000" algn="ctr" rotWithShape="0">
              <a:schemeClr val="bg2"/>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4400">
                <a:solidFill>
                  <a:srgbClr val="00DFCA"/>
                </a:solidFill>
                <a:effectLst>
                  <a:outerShdw blurRad="38100" dist="38100" dir="2700000" algn="tl">
                    <a:srgbClr val="000000"/>
                  </a:outerShdw>
                </a:effectLst>
                <a:latin typeface="Arial Black" charset="0"/>
              </a:rPr>
              <a:t>CON TRAI NÀO?</a:t>
            </a:r>
          </a:p>
        </p:txBody>
      </p:sp>
      <p:sp>
        <p:nvSpPr>
          <p:cNvPr id="90132" name="Rectangle 25"/>
          <p:cNvSpPr>
            <a:spLocks noChangeArrowheads="1"/>
          </p:cNvSpPr>
          <p:nvPr/>
        </p:nvSpPr>
        <p:spPr bwMode="auto">
          <a:xfrm>
            <a:off x="8321675" y="4033838"/>
            <a:ext cx="414338"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1000" b="1">
                <a:solidFill>
                  <a:srgbClr val="000000"/>
                </a:solidFill>
                <a:effectLst/>
                <a:latin typeface="Helvetica" charset="0"/>
              </a:rPr>
              <a:t>I - Y</a:t>
            </a:r>
          </a:p>
        </p:txBody>
      </p:sp>
      <p:sp>
        <p:nvSpPr>
          <p:cNvPr id="742426" name="Oval 26"/>
          <p:cNvSpPr>
            <a:spLocks noChangeArrowheads="1"/>
          </p:cNvSpPr>
          <p:nvPr/>
        </p:nvSpPr>
        <p:spPr bwMode="auto">
          <a:xfrm>
            <a:off x="5403850" y="2200275"/>
            <a:ext cx="981075" cy="476250"/>
          </a:xfrm>
          <a:prstGeom prst="ellipse">
            <a:avLst/>
          </a:prstGeom>
          <a:noFill/>
          <a:ln w="57150">
            <a:solidFill>
              <a:srgbClr val="FF0000"/>
            </a:solidFill>
            <a:round/>
            <a:headEnd/>
            <a:tailEnd/>
          </a:ln>
          <a:effectLst>
            <a:outerShdw dist="53882"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42427" name="Oval 27"/>
          <p:cNvSpPr>
            <a:spLocks noChangeArrowheads="1"/>
          </p:cNvSpPr>
          <p:nvPr/>
        </p:nvSpPr>
        <p:spPr bwMode="auto">
          <a:xfrm>
            <a:off x="4659313" y="4268788"/>
            <a:ext cx="1046162" cy="419100"/>
          </a:xfrm>
          <a:prstGeom prst="ellipse">
            <a:avLst/>
          </a:prstGeom>
          <a:noFill/>
          <a:ln w="57150">
            <a:solidFill>
              <a:srgbClr val="FF0000"/>
            </a:solidFill>
            <a:round/>
            <a:headEnd/>
            <a:tailEnd/>
          </a:ln>
          <a:effectLst>
            <a:outerShdw dist="53882"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42428" name="Oval 28"/>
          <p:cNvSpPr>
            <a:spLocks noChangeArrowheads="1"/>
          </p:cNvSpPr>
          <p:nvPr/>
        </p:nvSpPr>
        <p:spPr bwMode="auto">
          <a:xfrm>
            <a:off x="642938" y="4602163"/>
            <a:ext cx="2182812" cy="361950"/>
          </a:xfrm>
          <a:prstGeom prst="ellipse">
            <a:avLst/>
          </a:prstGeom>
          <a:noFill/>
          <a:ln w="57150">
            <a:solidFill>
              <a:srgbClr val="FF0000"/>
            </a:solidFill>
            <a:round/>
            <a:headEnd/>
            <a:tailEnd/>
          </a:ln>
          <a:effectLst>
            <a:outerShdw dist="53882"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42430" name="Rectangle 30"/>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pPr algn="ctr" fontAlgn="base">
              <a:spcBef>
                <a:spcPct val="0"/>
              </a:spcBef>
              <a:defRPr/>
            </a:pPr>
            <a:r>
              <a:rPr lang="en-US" sz="1000" b="1">
                <a:solidFill>
                  <a:srgbClr val="FFFFFF"/>
                </a:solidFill>
                <a:effectLst>
                  <a:outerShdw blurRad="38100" dist="38100" dir="2700000" algn="tl">
                    <a:srgbClr val="000000"/>
                  </a:outerShdw>
                </a:effectLst>
                <a:latin typeface="Comic Sans MS" charset="0"/>
              </a:rPr>
              <a:t>31</a:t>
            </a:r>
          </a:p>
        </p:txBody>
      </p:sp>
      <p:sp>
        <p:nvSpPr>
          <p:cNvPr id="742432" name="Text Box 32"/>
          <p:cNvSpPr txBox="1">
            <a:spLocks noChangeArrowheads="1"/>
          </p:cNvSpPr>
          <p:nvPr/>
        </p:nvSpPr>
        <p:spPr bwMode="auto">
          <a:xfrm>
            <a:off x="546100" y="5651500"/>
            <a:ext cx="7632700" cy="708025"/>
          </a:xfrm>
          <a:prstGeom prst="rect">
            <a:avLst/>
          </a:prstGeom>
          <a:noFill/>
          <a:ln w="9525">
            <a:noFill/>
            <a:miter lim="800000"/>
            <a:headEnd/>
            <a:tailEnd/>
          </a:ln>
          <a:effectLst>
            <a:outerShdw blurRad="63500" dist="46662" dir="3284183" algn="ctr" rotWithShape="0">
              <a:srgbClr val="000000">
                <a:alpha val="74998"/>
              </a:srgbClr>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spcBef>
                <a:spcPct val="0"/>
              </a:spcBef>
              <a:defRPr/>
            </a:pPr>
            <a:r>
              <a:rPr lang="en-US" sz="2000" b="1" i="1">
                <a:solidFill>
                  <a:srgbClr val="66FFFF"/>
                </a:solidFill>
                <a:effectLst/>
                <a:latin typeface="Arial" charset="0"/>
              </a:rPr>
              <a:t>	 </a:t>
            </a:r>
            <a:r>
              <a:rPr lang="en-US" sz="2000" b="1" i="1">
                <a:solidFill>
                  <a:srgbClr val="FFFFFF"/>
                </a:solidFill>
                <a:effectLst/>
                <a:latin typeface="Arial" charset="0"/>
              </a:rPr>
              <a:t>II Sử Ký 3:1     Tác giả định dạng vị trí này với</a:t>
            </a:r>
          </a:p>
          <a:p>
            <a:pPr algn="ctr" fontAlgn="base">
              <a:spcBef>
                <a:spcPct val="0"/>
              </a:spcBef>
              <a:defRPr/>
            </a:pPr>
            <a:r>
              <a:rPr lang="en-US" sz="2000" b="1" i="1">
                <a:solidFill>
                  <a:srgbClr val="FFFFFF"/>
                </a:solidFill>
                <a:effectLst/>
                <a:latin typeface="Arial" charset="0"/>
              </a:rPr>
              <a:t>Đền Thờ trên Núi [tại Đền Vòm Đá ngày nay].</a:t>
            </a:r>
          </a:p>
        </p:txBody>
      </p:sp>
      <p:sp>
        <p:nvSpPr>
          <p:cNvPr id="742429" name="Oval 29"/>
          <p:cNvSpPr>
            <a:spLocks noChangeArrowheads="1"/>
          </p:cNvSpPr>
          <p:nvPr/>
        </p:nvSpPr>
        <p:spPr bwMode="auto">
          <a:xfrm>
            <a:off x="1541463" y="5895975"/>
            <a:ext cx="2306637" cy="454025"/>
          </a:xfrm>
          <a:prstGeom prst="ellipse">
            <a:avLst/>
          </a:prstGeom>
          <a:noFill/>
          <a:ln w="57150">
            <a:solidFill>
              <a:srgbClr val="FF0000"/>
            </a:solidFill>
            <a:round/>
            <a:headEnd/>
            <a:tailEnd/>
          </a:ln>
          <a:effectLst>
            <a:outerShdw dist="53882"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32" name="Text Box 9"/>
          <p:cNvSpPr txBox="1">
            <a:spLocks noChangeArrowheads="1"/>
          </p:cNvSpPr>
          <p:nvPr/>
        </p:nvSpPr>
        <p:spPr bwMode="auto">
          <a:xfrm>
            <a:off x="6977063" y="6284913"/>
            <a:ext cx="2087562" cy="260350"/>
          </a:xfrm>
          <a:prstGeom prst="rect">
            <a:avLst/>
          </a:prstGeom>
          <a:noFill/>
          <a:ln w="12700">
            <a:noFill/>
            <a:miter lim="800000"/>
            <a:headEnd/>
            <a:tailEnd/>
          </a:ln>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1100" b="1">
                <a:solidFill>
                  <a:srgbClr val="FFFFFF"/>
                </a:solidFill>
                <a:effectLst>
                  <a:outerShdw blurRad="38100" dist="38100" dir="2700000" algn="tl">
                    <a:srgbClr val="000000"/>
                  </a:outerShdw>
                </a:effectLst>
                <a:latin typeface="Arial" charset="0"/>
                <a:cs typeface="Arial" charset="0"/>
              </a:rPr>
              <a:t>Sổ Tay Hướng Dẫn, tr. 19-24</a:t>
            </a:r>
          </a:p>
        </p:txBody>
      </p:sp>
      <p:sp>
        <p:nvSpPr>
          <p:cNvPr id="90140" name="Text Box 15"/>
          <p:cNvSpPr txBox="1">
            <a:spLocks noChangeArrowheads="1"/>
          </p:cNvSpPr>
          <p:nvPr/>
        </p:nvSpPr>
        <p:spPr bwMode="auto">
          <a:xfrm>
            <a:off x="8651875" y="6450013"/>
            <a:ext cx="325438"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1800" b="1">
                <a:solidFill>
                  <a:srgbClr val="FFFFFF"/>
                </a:solidFill>
                <a:effectLst/>
                <a:latin typeface="Comic Sans MS" charset="0"/>
              </a:rPr>
              <a:t>3</a:t>
            </a:r>
            <a:endParaRPr lang="en-US" sz="1800">
              <a:solidFill>
                <a:srgbClr val="FFA27C"/>
              </a:solidFill>
              <a:effectLst/>
              <a:latin typeface="B VAG Rounded Bold"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42402"/>
                                        </p:tgtEl>
                                        <p:attrNameLst>
                                          <p:attrName>style.visibility</p:attrName>
                                        </p:attrNameLst>
                                      </p:cBhvr>
                                      <p:to>
                                        <p:strVal val="visible"/>
                                      </p:to>
                                    </p:set>
                                    <p:animEffect transition="in" filter="dissolve">
                                      <p:cBhvr>
                                        <p:cTn id="7" dur="500"/>
                                        <p:tgtEl>
                                          <p:spTgt spid="742402"/>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742426"/>
                                        </p:tgtEl>
                                        <p:attrNameLst>
                                          <p:attrName>style.visibility</p:attrName>
                                        </p:attrNameLst>
                                      </p:cBhvr>
                                      <p:to>
                                        <p:strVal val="visible"/>
                                      </p:to>
                                    </p:set>
                                    <p:animEffect transition="in" filter="dissolve">
                                      <p:cBhvr>
                                        <p:cTn id="11" dur="500"/>
                                        <p:tgtEl>
                                          <p:spTgt spid="74242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742423"/>
                                        </p:tgtEl>
                                        <p:attrNameLst>
                                          <p:attrName>style.visibility</p:attrName>
                                        </p:attrNameLst>
                                      </p:cBhvr>
                                      <p:to>
                                        <p:strVal val="visible"/>
                                      </p:to>
                                    </p:set>
                                    <p:animEffect transition="in" filter="dissolve">
                                      <p:cBhvr>
                                        <p:cTn id="16" dur="500"/>
                                        <p:tgtEl>
                                          <p:spTgt spid="742423"/>
                                        </p:tgtEl>
                                      </p:cBhvr>
                                    </p:animEffect>
                                  </p:childTnLst>
                                </p:cTn>
                              </p:par>
                            </p:childTnLst>
                          </p:cTn>
                        </p:par>
                        <p:par>
                          <p:cTn id="17" fill="hold" nodeType="afterGroup">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742427"/>
                                        </p:tgtEl>
                                        <p:attrNameLst>
                                          <p:attrName>style.visibility</p:attrName>
                                        </p:attrNameLst>
                                      </p:cBhvr>
                                      <p:to>
                                        <p:strVal val="visible"/>
                                      </p:to>
                                    </p:set>
                                    <p:animEffect transition="in" filter="dissolve">
                                      <p:cBhvr>
                                        <p:cTn id="20" dur="500"/>
                                        <p:tgtEl>
                                          <p:spTgt spid="742427"/>
                                        </p:tgtEl>
                                      </p:cBhvr>
                                    </p:animEffect>
                                  </p:childTnLst>
                                </p:cTn>
                              </p:par>
                            </p:childTnLst>
                          </p:cTn>
                        </p:par>
                        <p:par>
                          <p:cTn id="21" fill="hold" nodeType="afterGroup">
                            <p:stCondLst>
                              <p:cond delay="1000"/>
                            </p:stCondLst>
                            <p:childTnLst>
                              <p:par>
                                <p:cTn id="22" presetID="9" presetClass="entr" presetSubtype="0" fill="hold" grpId="0" nodeType="afterEffect">
                                  <p:stCondLst>
                                    <p:cond delay="0"/>
                                  </p:stCondLst>
                                  <p:childTnLst>
                                    <p:set>
                                      <p:cBhvr>
                                        <p:cTn id="23" dur="1" fill="hold">
                                          <p:stCondLst>
                                            <p:cond delay="0"/>
                                          </p:stCondLst>
                                        </p:cTn>
                                        <p:tgtEl>
                                          <p:spTgt spid="742428"/>
                                        </p:tgtEl>
                                        <p:attrNameLst>
                                          <p:attrName>style.visibility</p:attrName>
                                        </p:attrNameLst>
                                      </p:cBhvr>
                                      <p:to>
                                        <p:strVal val="visible"/>
                                      </p:to>
                                    </p:set>
                                    <p:animEffect transition="in" filter="dissolve">
                                      <p:cBhvr>
                                        <p:cTn id="24" dur="500"/>
                                        <p:tgtEl>
                                          <p:spTgt spid="742428"/>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742432"/>
                                        </p:tgtEl>
                                        <p:attrNameLst>
                                          <p:attrName>style.visibility</p:attrName>
                                        </p:attrNameLst>
                                      </p:cBhvr>
                                      <p:to>
                                        <p:strVal val="visible"/>
                                      </p:to>
                                    </p:set>
                                    <p:animEffect transition="in" filter="dissolve">
                                      <p:cBhvr>
                                        <p:cTn id="29" dur="500"/>
                                        <p:tgtEl>
                                          <p:spTgt spid="742432"/>
                                        </p:tgtEl>
                                      </p:cBhvr>
                                    </p:animEffect>
                                  </p:childTnLst>
                                </p:cTn>
                              </p:par>
                            </p:childTnLst>
                          </p:cTn>
                        </p:par>
                        <p:par>
                          <p:cTn id="30" fill="hold" nodeType="afterGroup">
                            <p:stCondLst>
                              <p:cond delay="500"/>
                            </p:stCondLst>
                            <p:childTnLst>
                              <p:par>
                                <p:cTn id="31" presetID="9" presetClass="entr" presetSubtype="0" fill="hold" grpId="0" nodeType="afterEffect">
                                  <p:stCondLst>
                                    <p:cond delay="0"/>
                                  </p:stCondLst>
                                  <p:childTnLst>
                                    <p:set>
                                      <p:cBhvr>
                                        <p:cTn id="32" dur="1" fill="hold">
                                          <p:stCondLst>
                                            <p:cond delay="0"/>
                                          </p:stCondLst>
                                        </p:cTn>
                                        <p:tgtEl>
                                          <p:spTgt spid="742429"/>
                                        </p:tgtEl>
                                        <p:attrNameLst>
                                          <p:attrName>style.visibility</p:attrName>
                                        </p:attrNameLst>
                                      </p:cBhvr>
                                      <p:to>
                                        <p:strVal val="visible"/>
                                      </p:to>
                                    </p:set>
                                    <p:animEffect transition="in" filter="dissolve">
                                      <p:cBhvr>
                                        <p:cTn id="33" dur="500"/>
                                        <p:tgtEl>
                                          <p:spTgt spid="7424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2402" grpId="0" autoUpdateAnimBg="0"/>
      <p:bldP spid="742423" grpId="0" autoUpdateAnimBg="0"/>
      <p:bldP spid="742426" grpId="0" animBg="1"/>
      <p:bldP spid="742427" grpId="0" animBg="1"/>
      <p:bldP spid="742428" grpId="0" animBg="1"/>
      <p:bldP spid="742432" grpId="0" autoUpdateAnimBg="0"/>
      <p:bldP spid="74242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6" name="Text Box 2"/>
          <p:cNvSpPr txBox="1">
            <a:spLocks noChangeArrowheads="1"/>
          </p:cNvSpPr>
          <p:nvPr/>
        </p:nvSpPr>
        <p:spPr bwMode="auto">
          <a:xfrm>
            <a:off x="2087563" y="728663"/>
            <a:ext cx="6230937" cy="446087"/>
          </a:xfrm>
          <a:prstGeom prst="rect">
            <a:avLst/>
          </a:prstGeom>
          <a:noFill/>
          <a:ln w="12700">
            <a:noFill/>
            <a:miter lim="800000"/>
            <a:headEnd/>
            <a:tailEnd/>
          </a:ln>
          <a:effectLst>
            <a:outerShdw dist="63500" dir="3187806" algn="ctr" rotWithShape="0">
              <a:schemeClr val="bg2"/>
            </a:outerShdw>
          </a:effectLst>
        </p:spPr>
        <p:txBody>
          <a:bodyPr>
            <a:spAutoFit/>
          </a:bodyPr>
          <a:lstStyle/>
          <a:p>
            <a:pPr fontAlgn="base">
              <a:defRPr/>
            </a:pPr>
            <a:endParaRPr lang="en-US" sz="2000" b="1">
              <a:solidFill>
                <a:srgbClr val="FFD34A"/>
              </a:solidFill>
              <a:effectLst/>
              <a:latin typeface="Comic Sans MS" charset="0"/>
              <a:ea typeface="+mn-ea"/>
              <a:cs typeface="+mn-cs"/>
            </a:endParaRPr>
          </a:p>
        </p:txBody>
      </p:sp>
      <p:sp>
        <p:nvSpPr>
          <p:cNvPr id="743427" name="Text Box 3"/>
          <p:cNvSpPr txBox="1">
            <a:spLocks noChangeArrowheads="1"/>
          </p:cNvSpPr>
          <p:nvPr/>
        </p:nvSpPr>
        <p:spPr bwMode="auto">
          <a:xfrm>
            <a:off x="1787525" y="0"/>
            <a:ext cx="3584575" cy="304800"/>
          </a:xfrm>
          <a:prstGeom prst="rect">
            <a:avLst/>
          </a:prstGeom>
          <a:noFill/>
          <a:ln w="12700">
            <a:noFill/>
            <a:miter lim="800000"/>
            <a:headEnd/>
            <a:tailEnd/>
          </a:ln>
          <a:effectLst>
            <a:outerShdw dist="71842" dir="2700000" algn="ctr" rotWithShape="0">
              <a:schemeClr val="bg2"/>
            </a:outerShdw>
          </a:effectLst>
        </p:spPr>
        <p:txBody>
          <a:bodyPr>
            <a:spAutoFit/>
          </a:bodyPr>
          <a:lstStyle/>
          <a:p>
            <a:pPr fontAlgn="base">
              <a:defRPr/>
            </a:pPr>
            <a:endParaRPr lang="en-US" sz="1200" b="1">
              <a:solidFill>
                <a:srgbClr val="FFFFFF"/>
              </a:solidFill>
              <a:effectLst/>
              <a:latin typeface="Comic Sans MS" charset="0"/>
              <a:ea typeface="+mn-ea"/>
              <a:cs typeface="+mn-cs"/>
            </a:endParaRPr>
          </a:p>
        </p:txBody>
      </p:sp>
      <p:sp>
        <p:nvSpPr>
          <p:cNvPr id="743428" name="Freeform 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charset="0"/>
              <a:ea typeface="+mn-ea"/>
              <a:cs typeface="+mn-cs"/>
            </a:endParaRPr>
          </a:p>
        </p:txBody>
      </p:sp>
      <p:sp>
        <p:nvSpPr>
          <p:cNvPr id="743429" name="AutoShape 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43430" name="Rectangle 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43431" name="AutoShape 7"/>
          <p:cNvSpPr>
            <a:spLocks noChangeArrowheads="1"/>
          </p:cNvSpPr>
          <p:nvPr/>
        </p:nvSpPr>
        <p:spPr bwMode="auto">
          <a:xfrm>
            <a:off x="8053388" y="3521075"/>
            <a:ext cx="692150" cy="903288"/>
          </a:xfrm>
          <a:prstGeom prst="roundRect">
            <a:avLst>
              <a:gd name="adj" fmla="val 16667"/>
            </a:avLst>
          </a:prstGeom>
          <a:solidFill>
            <a:srgbClr val="FFFF00"/>
          </a:solidFill>
          <a:ln w="38100">
            <a:no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43432" name="Line 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43433" name="Line 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43434" name="Rectangle 1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91146" name="Rectangle 11"/>
          <p:cNvSpPr>
            <a:spLocks noChangeArrowheads="1"/>
          </p:cNvSpPr>
          <p:nvPr/>
        </p:nvSpPr>
        <p:spPr bwMode="auto">
          <a:xfrm>
            <a:off x="8186738" y="3832225"/>
            <a:ext cx="681037" cy="242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1000" b="1">
                <a:solidFill>
                  <a:srgbClr val="000000"/>
                </a:solidFill>
                <a:effectLst/>
                <a:latin typeface="Helvetica" charset="0"/>
              </a:rPr>
              <a:t>Đ - C - P</a:t>
            </a:r>
          </a:p>
        </p:txBody>
      </p:sp>
      <p:sp>
        <p:nvSpPr>
          <p:cNvPr id="91147" name="Rectangle 12"/>
          <p:cNvSpPr>
            <a:spLocks noChangeArrowheads="1"/>
          </p:cNvSpPr>
          <p:nvPr/>
        </p:nvSpPr>
        <p:spPr bwMode="auto">
          <a:xfrm>
            <a:off x="8042275" y="3673475"/>
            <a:ext cx="8096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Helvetica" charset="0"/>
              </a:rPr>
              <a:t>SỰ KÊU GỌI</a:t>
            </a:r>
          </a:p>
        </p:txBody>
      </p:sp>
      <p:sp>
        <p:nvSpPr>
          <p:cNvPr id="91148" name="Rectangle 13"/>
          <p:cNvSpPr>
            <a:spLocks noChangeArrowheads="1"/>
          </p:cNvSpPr>
          <p:nvPr/>
        </p:nvSpPr>
        <p:spPr bwMode="auto">
          <a:xfrm>
            <a:off x="8004175" y="3432175"/>
            <a:ext cx="849313"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Chicago" charset="0"/>
              </a:rPr>
              <a:t>ÁP-RA-HAM</a:t>
            </a:r>
          </a:p>
        </p:txBody>
      </p:sp>
      <p:sp>
        <p:nvSpPr>
          <p:cNvPr id="743438" name="Line 1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43439" name="Line 1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43440" name="Line 1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91152" name="Text Box 17"/>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endParaRPr lang="en-US" sz="2000">
              <a:solidFill>
                <a:srgbClr val="FFA27C"/>
              </a:solidFill>
              <a:effectLst/>
              <a:latin typeface="B VAG Rounded Bold" charset="0"/>
            </a:endParaRPr>
          </a:p>
        </p:txBody>
      </p:sp>
      <p:grpSp>
        <p:nvGrpSpPr>
          <p:cNvPr id="91153" name="Group 18"/>
          <p:cNvGrpSpPr>
            <a:grpSpLocks/>
          </p:cNvGrpSpPr>
          <p:nvPr/>
        </p:nvGrpSpPr>
        <p:grpSpPr bwMode="auto">
          <a:xfrm>
            <a:off x="620713" y="160338"/>
            <a:ext cx="739775" cy="1430337"/>
            <a:chOff x="391" y="101"/>
            <a:chExt cx="466" cy="901"/>
          </a:xfrm>
        </p:grpSpPr>
        <p:sp>
          <p:nvSpPr>
            <p:cNvPr id="743443" name="Rectangle 19"/>
            <p:cNvSpPr>
              <a:spLocks noChangeArrowheads="1"/>
            </p:cNvSpPr>
            <p:nvPr/>
          </p:nvSpPr>
          <p:spPr bwMode="auto">
            <a:xfrm>
              <a:off x="391" y="101"/>
              <a:ext cx="466" cy="901"/>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fontAlgn="base">
                <a:defRPr/>
              </a:pPr>
              <a:r>
                <a:rPr lang="en-US" sz="8800">
                  <a:solidFill>
                    <a:srgbClr val="FFD34A"/>
                  </a:solidFill>
                  <a:effectLst/>
                  <a:latin typeface="Times" charset="0"/>
                  <a:ea typeface="+mn-ea"/>
                  <a:cs typeface="+mn-cs"/>
                </a:rPr>
                <a:t>7</a:t>
              </a:r>
            </a:p>
          </p:txBody>
        </p:sp>
        <p:sp>
          <p:nvSpPr>
            <p:cNvPr id="743444" name="Line 20"/>
            <p:cNvSpPr>
              <a:spLocks noChangeShapeType="1"/>
            </p:cNvSpPr>
            <p:nvPr/>
          </p:nvSpPr>
          <p:spPr bwMode="auto">
            <a:xfrm>
              <a:off x="566" y="528"/>
              <a:ext cx="187" cy="0"/>
            </a:xfrm>
            <a:prstGeom prst="line">
              <a:avLst/>
            </a:prstGeom>
            <a:noFill/>
            <a:ln w="50800">
              <a:solidFill>
                <a:schemeClr val="tx2"/>
              </a:solidFill>
              <a:round/>
              <a:headEnd/>
              <a:tailEnd/>
            </a:ln>
            <a:effectLst>
              <a:outerShdw dist="107763"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grpSp>
      <p:sp>
        <p:nvSpPr>
          <p:cNvPr id="743447" name="Rectangle 23"/>
          <p:cNvSpPr>
            <a:spLocks noChangeArrowheads="1"/>
          </p:cNvSpPr>
          <p:nvPr/>
        </p:nvSpPr>
        <p:spPr bwMode="auto">
          <a:xfrm>
            <a:off x="1112838" y="2014538"/>
            <a:ext cx="6956425" cy="4278312"/>
          </a:xfrm>
          <a:prstGeom prst="rect">
            <a:avLst/>
          </a:prstGeom>
          <a:noFill/>
          <a:ln>
            <a:noFill/>
          </a:ln>
          <a:effectLst>
            <a:outerShdw dist="45791" dir="3378596" algn="ctr" rotWithShape="0">
              <a:schemeClr val="bg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fontAlgn="base">
              <a:spcBef>
                <a:spcPct val="0"/>
              </a:spcBef>
            </a:pPr>
            <a:r>
              <a:rPr lang="ja-JP" altLang="en-US" sz="2800" b="1">
                <a:solidFill>
                  <a:srgbClr val="FFFF00"/>
                </a:solidFill>
                <a:effectLst/>
                <a:latin typeface="Arial" charset="0"/>
              </a:rPr>
              <a:t>“</a:t>
            </a:r>
            <a:r>
              <a:rPr lang="en-US" altLang="ja-JP" sz="2800" b="1">
                <a:solidFill>
                  <a:srgbClr val="FFFF00"/>
                </a:solidFill>
                <a:effectLst/>
                <a:latin typeface="Arial" charset="0"/>
              </a:rPr>
              <a:t> Ta cũng nhậm lời ngươi xin cho</a:t>
            </a:r>
          </a:p>
          <a:p>
            <a:pPr fontAlgn="base">
              <a:spcBef>
                <a:spcPct val="0"/>
              </a:spcBef>
            </a:pPr>
            <a:r>
              <a:rPr lang="en-US" sz="2800" b="1">
                <a:solidFill>
                  <a:srgbClr val="FFFF00"/>
                </a:solidFill>
                <a:effectLst/>
                <a:latin typeface="Arial" charset="0"/>
              </a:rPr>
              <a:t>Ích-ma-ên. Nầy, Ta ban phước cho ngườI, sẽ làm cho ngườI sanh sản và thêm nhiều quá bội; người sẽ là tổ phụ của mười hai vị công hầu, và Ta làm </a:t>
            </a:r>
            <a:r>
              <a:rPr lang="en-US" sz="2800" b="1" i="1">
                <a:solidFill>
                  <a:srgbClr val="FFFF00"/>
                </a:solidFill>
                <a:effectLst/>
                <a:latin typeface="Arial" charset="0"/>
              </a:rPr>
              <a:t>cho ngườI thành một dân lớn</a:t>
            </a:r>
            <a:r>
              <a:rPr lang="en-US" sz="2800" b="1">
                <a:solidFill>
                  <a:srgbClr val="FFFF00"/>
                </a:solidFill>
                <a:effectLst/>
                <a:latin typeface="Arial" charset="0"/>
              </a:rPr>
              <a:t>. </a:t>
            </a:r>
            <a:r>
              <a:rPr lang="en-US" sz="2800" b="1" i="1" u="sng">
                <a:solidFill>
                  <a:srgbClr val="FFFFFF"/>
                </a:solidFill>
                <a:effectLst/>
                <a:latin typeface="Arial" charset="0"/>
              </a:rPr>
              <a:t>Nhưng Ta sẽ lập giao ước Ta cùng Y-sác</a:t>
            </a:r>
            <a:r>
              <a:rPr lang="en-US" sz="2800" b="1">
                <a:solidFill>
                  <a:srgbClr val="FFFF00"/>
                </a:solidFill>
                <a:effectLst/>
                <a:latin typeface="Arial" charset="0"/>
              </a:rPr>
              <a:t>, độ khoảng này năm tới Sa-ra phải sanh cho ngươi.</a:t>
            </a:r>
            <a:r>
              <a:rPr lang="ja-JP" altLang="en-US" sz="2800" b="1">
                <a:solidFill>
                  <a:srgbClr val="FFFF00"/>
                </a:solidFill>
                <a:effectLst/>
                <a:latin typeface="Arial" charset="0"/>
              </a:rPr>
              <a:t>”</a:t>
            </a:r>
            <a:r>
              <a:rPr lang="en-US" altLang="ja-JP" sz="2800" b="1">
                <a:solidFill>
                  <a:srgbClr val="FFFF00"/>
                </a:solidFill>
                <a:effectLst/>
                <a:latin typeface="Arial" charset="0"/>
              </a:rPr>
              <a:t> </a:t>
            </a:r>
          </a:p>
          <a:p>
            <a:pPr fontAlgn="base">
              <a:spcBef>
                <a:spcPct val="0"/>
              </a:spcBef>
            </a:pPr>
            <a:r>
              <a:rPr lang="en-US" sz="2000" b="1">
                <a:solidFill>
                  <a:srgbClr val="FFFF00"/>
                </a:solidFill>
                <a:effectLst/>
                <a:latin typeface="Arial" charset="0"/>
              </a:rPr>
              <a:t>				Sáng 17:20-21 </a:t>
            </a:r>
          </a:p>
        </p:txBody>
      </p:sp>
      <p:sp>
        <p:nvSpPr>
          <p:cNvPr id="91155" name="Rectangle 25"/>
          <p:cNvSpPr>
            <a:spLocks noChangeArrowheads="1"/>
          </p:cNvSpPr>
          <p:nvPr/>
        </p:nvSpPr>
        <p:spPr bwMode="auto">
          <a:xfrm>
            <a:off x="8302625" y="4033838"/>
            <a:ext cx="3778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1000" b="1">
                <a:solidFill>
                  <a:srgbClr val="000000"/>
                </a:solidFill>
                <a:effectLst/>
                <a:latin typeface="Helvetica" charset="0"/>
              </a:rPr>
              <a:t>I -Y</a:t>
            </a:r>
          </a:p>
        </p:txBody>
      </p:sp>
      <p:sp>
        <p:nvSpPr>
          <p:cNvPr id="743450" name="Oval 26"/>
          <p:cNvSpPr>
            <a:spLocks noChangeArrowheads="1"/>
          </p:cNvSpPr>
          <p:nvPr/>
        </p:nvSpPr>
        <p:spPr bwMode="auto">
          <a:xfrm>
            <a:off x="1027113" y="2414588"/>
            <a:ext cx="1779587" cy="573087"/>
          </a:xfrm>
          <a:prstGeom prst="ellipse">
            <a:avLst/>
          </a:prstGeom>
          <a:noFill/>
          <a:ln w="57150">
            <a:solidFill>
              <a:srgbClr val="FF0000"/>
            </a:solidFill>
            <a:round/>
            <a:headEnd/>
            <a:tailEnd/>
          </a:ln>
          <a:effectLst>
            <a:outerShdw dist="53882"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grpSp>
        <p:nvGrpSpPr>
          <p:cNvPr id="3" name="Group 29"/>
          <p:cNvGrpSpPr>
            <a:grpSpLocks/>
          </p:cNvGrpSpPr>
          <p:nvPr/>
        </p:nvGrpSpPr>
        <p:grpSpPr bwMode="auto">
          <a:xfrm>
            <a:off x="1108075" y="4138613"/>
            <a:ext cx="6786563" cy="938212"/>
            <a:chOff x="701" y="2622"/>
            <a:chExt cx="4275" cy="591"/>
          </a:xfrm>
        </p:grpSpPr>
        <p:sp>
          <p:nvSpPr>
            <p:cNvPr id="91162" name="Text Box 27"/>
            <p:cNvSpPr txBox="1">
              <a:spLocks noChangeArrowheads="1"/>
            </p:cNvSpPr>
            <p:nvPr/>
          </p:nvSpPr>
          <p:spPr bwMode="auto">
            <a:xfrm>
              <a:off x="1560" y="2622"/>
              <a:ext cx="3416"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endParaRPr lang="en-US" sz="2800" b="1" i="1" u="sng">
                <a:solidFill>
                  <a:srgbClr val="FFFFFF"/>
                </a:solidFill>
                <a:effectLst/>
                <a:latin typeface="Arial" charset="0"/>
              </a:endParaRPr>
            </a:p>
          </p:txBody>
        </p:sp>
        <p:sp>
          <p:nvSpPr>
            <p:cNvPr id="91163" name="Text Box 28"/>
            <p:cNvSpPr txBox="1">
              <a:spLocks noChangeArrowheads="1"/>
            </p:cNvSpPr>
            <p:nvPr/>
          </p:nvSpPr>
          <p:spPr bwMode="auto">
            <a:xfrm>
              <a:off x="701" y="2886"/>
              <a:ext cx="3443"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endParaRPr lang="en-US" sz="2800" b="1" i="1" u="sng">
                <a:solidFill>
                  <a:srgbClr val="FFFFFF"/>
                </a:solidFill>
                <a:effectLst/>
                <a:latin typeface="Arial" charset="0"/>
              </a:endParaRPr>
            </a:p>
          </p:txBody>
        </p:sp>
      </p:grpSp>
      <p:sp>
        <p:nvSpPr>
          <p:cNvPr id="743454" name="Text Box 30"/>
          <p:cNvSpPr txBox="1">
            <a:spLocks noChangeArrowheads="1"/>
          </p:cNvSpPr>
          <p:nvPr/>
        </p:nvSpPr>
        <p:spPr bwMode="auto">
          <a:xfrm>
            <a:off x="2378075" y="690563"/>
            <a:ext cx="5695950" cy="879475"/>
          </a:xfrm>
          <a:prstGeom prst="rect">
            <a:avLst/>
          </a:prstGeom>
          <a:noFill/>
          <a:ln w="9525">
            <a:noFill/>
            <a:miter lim="800000"/>
            <a:headEnd/>
            <a:tailEnd/>
          </a:ln>
          <a:effectLst>
            <a:outerShdw dist="71842" dir="2700000" algn="ctr" rotWithShape="0">
              <a:schemeClr val="bg2"/>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4400">
                <a:solidFill>
                  <a:srgbClr val="00DFCA"/>
                </a:solidFill>
                <a:effectLst>
                  <a:outerShdw blurRad="38100" dist="38100" dir="2700000" algn="tl">
                    <a:srgbClr val="000000"/>
                  </a:outerShdw>
                </a:effectLst>
                <a:latin typeface="Arial Black" charset="0"/>
              </a:rPr>
              <a:t>CON TRAI NÀO?</a:t>
            </a:r>
          </a:p>
        </p:txBody>
      </p:sp>
      <p:sp>
        <p:nvSpPr>
          <p:cNvPr id="743455" name="Rectangle 31"/>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pPr algn="ctr" fontAlgn="base">
              <a:spcBef>
                <a:spcPct val="0"/>
              </a:spcBef>
              <a:defRPr/>
            </a:pPr>
            <a:r>
              <a:rPr lang="en-US" sz="1000" b="1">
                <a:solidFill>
                  <a:srgbClr val="FFFFFF"/>
                </a:solidFill>
                <a:effectLst>
                  <a:outerShdw blurRad="38100" dist="38100" dir="2700000" algn="tl">
                    <a:srgbClr val="000000"/>
                  </a:outerShdw>
                </a:effectLst>
                <a:latin typeface="Comic Sans MS" charset="0"/>
              </a:rPr>
              <a:t>32</a:t>
            </a:r>
          </a:p>
        </p:txBody>
      </p:sp>
      <p:sp>
        <p:nvSpPr>
          <p:cNvPr id="31" name="Text Box 9"/>
          <p:cNvSpPr txBox="1">
            <a:spLocks noChangeArrowheads="1"/>
          </p:cNvSpPr>
          <p:nvPr/>
        </p:nvSpPr>
        <p:spPr bwMode="auto">
          <a:xfrm>
            <a:off x="6977063" y="6284913"/>
            <a:ext cx="2087562" cy="260350"/>
          </a:xfrm>
          <a:prstGeom prst="rect">
            <a:avLst/>
          </a:prstGeom>
          <a:noFill/>
          <a:ln w="12700">
            <a:noFill/>
            <a:miter lim="800000"/>
            <a:headEnd/>
            <a:tailEnd/>
          </a:ln>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1100" b="1">
                <a:solidFill>
                  <a:srgbClr val="FFFFFF"/>
                </a:solidFill>
                <a:effectLst>
                  <a:outerShdw blurRad="38100" dist="38100" dir="2700000" algn="tl">
                    <a:srgbClr val="000000"/>
                  </a:outerShdw>
                </a:effectLst>
                <a:latin typeface="Arial" charset="0"/>
                <a:cs typeface="Arial" charset="0"/>
              </a:rPr>
              <a:t>Sổ Tay Hướng Dẫn, tr. 19-24</a:t>
            </a:r>
          </a:p>
        </p:txBody>
      </p:sp>
      <p:sp>
        <p:nvSpPr>
          <p:cNvPr id="91161" name="Text Box 15"/>
          <p:cNvSpPr txBox="1">
            <a:spLocks noChangeArrowheads="1"/>
          </p:cNvSpPr>
          <p:nvPr/>
        </p:nvSpPr>
        <p:spPr bwMode="auto">
          <a:xfrm>
            <a:off x="8651875" y="6450013"/>
            <a:ext cx="325438"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1800" b="1">
                <a:solidFill>
                  <a:srgbClr val="FFFFFF"/>
                </a:solidFill>
                <a:effectLst/>
                <a:latin typeface="Comic Sans MS" charset="0"/>
              </a:rPr>
              <a:t>2</a:t>
            </a:r>
            <a:endParaRPr lang="en-US" sz="1800">
              <a:solidFill>
                <a:srgbClr val="FFA27C"/>
              </a:solidFill>
              <a:effectLst/>
              <a:latin typeface="B VAG Rounded Bold"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43447"/>
                                        </p:tgtEl>
                                        <p:attrNameLst>
                                          <p:attrName>style.visibility</p:attrName>
                                        </p:attrNameLst>
                                      </p:cBhvr>
                                      <p:to>
                                        <p:strVal val="visible"/>
                                      </p:to>
                                    </p:set>
                                    <p:animEffect transition="in" filter="dissolve">
                                      <p:cBhvr>
                                        <p:cTn id="7" dur="500"/>
                                        <p:tgtEl>
                                          <p:spTgt spid="743447"/>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743450"/>
                                        </p:tgtEl>
                                        <p:attrNameLst>
                                          <p:attrName>style.visibility</p:attrName>
                                        </p:attrNameLst>
                                      </p:cBhvr>
                                      <p:to>
                                        <p:strVal val="visible"/>
                                      </p:to>
                                    </p:set>
                                    <p:animEffect transition="in" filter="dissolve">
                                      <p:cBhvr>
                                        <p:cTn id="11" dur="500"/>
                                        <p:tgtEl>
                                          <p:spTgt spid="74345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dissolv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3447" grpId="0" autoUpdateAnimBg="0"/>
      <p:bldP spid="74345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50" name="Text Box 2"/>
          <p:cNvSpPr txBox="1">
            <a:spLocks noChangeArrowheads="1"/>
          </p:cNvSpPr>
          <p:nvPr/>
        </p:nvSpPr>
        <p:spPr bwMode="auto">
          <a:xfrm>
            <a:off x="1787525" y="0"/>
            <a:ext cx="3584575" cy="304800"/>
          </a:xfrm>
          <a:prstGeom prst="rect">
            <a:avLst/>
          </a:prstGeom>
          <a:noFill/>
          <a:ln w="12700">
            <a:noFill/>
            <a:miter lim="800000"/>
            <a:headEnd/>
            <a:tailEnd/>
          </a:ln>
          <a:effectLst>
            <a:outerShdw dist="71842" dir="2700000" algn="ctr" rotWithShape="0">
              <a:schemeClr val="bg2"/>
            </a:outerShdw>
          </a:effectLst>
        </p:spPr>
        <p:txBody>
          <a:bodyPr>
            <a:spAutoFit/>
          </a:bodyPr>
          <a:lstStyle/>
          <a:p>
            <a:pPr fontAlgn="base">
              <a:defRPr/>
            </a:pPr>
            <a:endParaRPr lang="en-US" sz="1200" b="1">
              <a:solidFill>
                <a:srgbClr val="FFFFFF"/>
              </a:solidFill>
              <a:effectLst/>
              <a:latin typeface="Comic Sans MS" charset="0"/>
              <a:ea typeface="+mn-ea"/>
              <a:cs typeface="+mn-cs"/>
            </a:endParaRPr>
          </a:p>
        </p:txBody>
      </p:sp>
      <p:sp>
        <p:nvSpPr>
          <p:cNvPr id="744451" name="Freeform 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charset="0"/>
              <a:ea typeface="+mn-ea"/>
              <a:cs typeface="+mn-cs"/>
            </a:endParaRPr>
          </a:p>
        </p:txBody>
      </p:sp>
      <p:sp>
        <p:nvSpPr>
          <p:cNvPr id="744452" name="AutoShape 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44453" name="Rectangle 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44454" name="AutoShape 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44455" name="Line 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44456" name="Line 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44457" name="Rectangle 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92169" name="Rectangle 10"/>
          <p:cNvSpPr>
            <a:spLocks noChangeArrowheads="1"/>
          </p:cNvSpPr>
          <p:nvPr/>
        </p:nvSpPr>
        <p:spPr bwMode="auto">
          <a:xfrm>
            <a:off x="8186738" y="3832225"/>
            <a:ext cx="681037" cy="242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1000" b="1">
                <a:solidFill>
                  <a:srgbClr val="000000"/>
                </a:solidFill>
                <a:effectLst/>
                <a:latin typeface="Helvetica" charset="0"/>
              </a:rPr>
              <a:t>Đ - C - P</a:t>
            </a:r>
          </a:p>
        </p:txBody>
      </p:sp>
      <p:sp>
        <p:nvSpPr>
          <p:cNvPr id="92170" name="Rectangle 11"/>
          <p:cNvSpPr>
            <a:spLocks noChangeArrowheads="1"/>
          </p:cNvSpPr>
          <p:nvPr/>
        </p:nvSpPr>
        <p:spPr bwMode="auto">
          <a:xfrm>
            <a:off x="8042275" y="3654425"/>
            <a:ext cx="8096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Helvetica" charset="0"/>
              </a:rPr>
              <a:t>SỰ KÊU GỌI</a:t>
            </a:r>
          </a:p>
        </p:txBody>
      </p:sp>
      <p:sp>
        <p:nvSpPr>
          <p:cNvPr id="92171" name="Rectangle 12"/>
          <p:cNvSpPr>
            <a:spLocks noChangeArrowheads="1"/>
          </p:cNvSpPr>
          <p:nvPr/>
        </p:nvSpPr>
        <p:spPr bwMode="auto">
          <a:xfrm>
            <a:off x="8004175" y="3432175"/>
            <a:ext cx="849313"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Chicago" charset="0"/>
              </a:rPr>
              <a:t>ÁP-RA-HAM</a:t>
            </a:r>
          </a:p>
        </p:txBody>
      </p:sp>
      <p:sp>
        <p:nvSpPr>
          <p:cNvPr id="744461" name="Line 13"/>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44462" name="Line 14"/>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44463" name="Line 15"/>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92175" name="Text Box 16"/>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endParaRPr lang="en-US" sz="2000">
              <a:solidFill>
                <a:srgbClr val="FFA27C"/>
              </a:solidFill>
              <a:effectLst/>
              <a:latin typeface="B VAG Rounded Bold" charset="0"/>
            </a:endParaRPr>
          </a:p>
        </p:txBody>
      </p:sp>
      <p:grpSp>
        <p:nvGrpSpPr>
          <p:cNvPr id="92176" name="Group 17"/>
          <p:cNvGrpSpPr>
            <a:grpSpLocks/>
          </p:cNvGrpSpPr>
          <p:nvPr/>
        </p:nvGrpSpPr>
        <p:grpSpPr bwMode="auto">
          <a:xfrm>
            <a:off x="620713" y="160338"/>
            <a:ext cx="739775" cy="1430337"/>
            <a:chOff x="391" y="101"/>
            <a:chExt cx="466" cy="901"/>
          </a:xfrm>
        </p:grpSpPr>
        <p:sp>
          <p:nvSpPr>
            <p:cNvPr id="744466" name="Rectangle 18"/>
            <p:cNvSpPr>
              <a:spLocks noChangeArrowheads="1"/>
            </p:cNvSpPr>
            <p:nvPr/>
          </p:nvSpPr>
          <p:spPr bwMode="auto">
            <a:xfrm>
              <a:off x="391" y="101"/>
              <a:ext cx="466" cy="901"/>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fontAlgn="base">
                <a:defRPr/>
              </a:pPr>
              <a:r>
                <a:rPr lang="en-US" sz="8800">
                  <a:solidFill>
                    <a:srgbClr val="FFD34A"/>
                  </a:solidFill>
                  <a:effectLst/>
                  <a:latin typeface="Times" charset="0"/>
                  <a:ea typeface="+mn-ea"/>
                  <a:cs typeface="+mn-cs"/>
                </a:rPr>
                <a:t>7</a:t>
              </a:r>
            </a:p>
          </p:txBody>
        </p:sp>
        <p:sp>
          <p:nvSpPr>
            <p:cNvPr id="744467" name="Line 19"/>
            <p:cNvSpPr>
              <a:spLocks noChangeShapeType="1"/>
            </p:cNvSpPr>
            <p:nvPr/>
          </p:nvSpPr>
          <p:spPr bwMode="auto">
            <a:xfrm>
              <a:off x="566" y="528"/>
              <a:ext cx="187" cy="0"/>
            </a:xfrm>
            <a:prstGeom prst="line">
              <a:avLst/>
            </a:prstGeom>
            <a:noFill/>
            <a:ln w="50800">
              <a:solidFill>
                <a:schemeClr val="tx2"/>
              </a:solidFill>
              <a:round/>
              <a:headEnd/>
              <a:tailEnd/>
            </a:ln>
            <a:effectLst>
              <a:outerShdw dist="107763"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grpSp>
      <p:pic>
        <p:nvPicPr>
          <p:cNvPr id="92177" name="Picture 22" descr="&#10;Picture 10                                                     00000002Macintosh HD                   ABA78158:"/>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03325" y="920750"/>
            <a:ext cx="6696075" cy="5024438"/>
          </a:xfrm>
          <a:prstGeom prst="rect">
            <a:avLst/>
          </a:prstGeom>
          <a:noFill/>
          <a:ln w="76200">
            <a:solidFill>
              <a:schemeClr val="accent2"/>
            </a:solidFill>
            <a:miter lim="800000"/>
            <a:headEnd/>
            <a:tailEnd/>
          </a:ln>
          <a:effectLst>
            <a:outerShdw dist="89803" dir="2700000" algn="ctr" rotWithShape="0">
              <a:schemeClr val="bg2"/>
            </a:outerShdw>
          </a:effectLst>
          <a:extLst>
            <a:ext uri="{909E8E84-426E-40dd-AFC4-6F175D3DCCD1}">
              <a14:hiddenFill xmlns="" xmlns:a14="http://schemas.microsoft.com/office/drawing/2010/main">
                <a:solidFill>
                  <a:srgbClr val="FFFFFF"/>
                </a:solidFill>
              </a14:hiddenFill>
            </a:ext>
          </a:extLst>
        </p:spPr>
      </p:pic>
      <p:sp>
        <p:nvSpPr>
          <p:cNvPr id="744471" name="Rectangle 23"/>
          <p:cNvSpPr>
            <a:spLocks noChangeArrowheads="1"/>
          </p:cNvSpPr>
          <p:nvPr/>
        </p:nvSpPr>
        <p:spPr bwMode="auto">
          <a:xfrm>
            <a:off x="3457575" y="2678113"/>
            <a:ext cx="163513" cy="352425"/>
          </a:xfrm>
          <a:prstGeom prst="rect">
            <a:avLst/>
          </a:prstGeom>
          <a:noFill/>
          <a:ln w="38100">
            <a:solidFill>
              <a:srgbClr val="FF0000"/>
            </a:solidFill>
            <a:miter lim="800000"/>
            <a:headEnd/>
            <a:tailEnd/>
          </a:ln>
          <a:effectLst>
            <a:outerShdw dist="53882"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44474" name="Freeform 26"/>
          <p:cNvSpPr>
            <a:spLocks/>
          </p:cNvSpPr>
          <p:nvPr/>
        </p:nvSpPr>
        <p:spPr bwMode="auto">
          <a:xfrm>
            <a:off x="771525" y="1719263"/>
            <a:ext cx="6410325" cy="4614862"/>
          </a:xfrm>
          <a:custGeom>
            <a:avLst/>
            <a:gdLst>
              <a:gd name="T0" fmla="*/ 2664 w 4038"/>
              <a:gd name="T1" fmla="*/ 2765 h 2907"/>
              <a:gd name="T2" fmla="*/ 831 w 4038"/>
              <a:gd name="T3" fmla="*/ 2907 h 2907"/>
              <a:gd name="T4" fmla="*/ 294 w 4038"/>
              <a:gd name="T5" fmla="*/ 2816 h 2907"/>
              <a:gd name="T6" fmla="*/ 142 w 4038"/>
              <a:gd name="T7" fmla="*/ 2724 h 2907"/>
              <a:gd name="T8" fmla="*/ 61 w 4038"/>
              <a:gd name="T9" fmla="*/ 2583 h 2907"/>
              <a:gd name="T10" fmla="*/ 91 w 4038"/>
              <a:gd name="T11" fmla="*/ 1307 h 2907"/>
              <a:gd name="T12" fmla="*/ 274 w 4038"/>
              <a:gd name="T13" fmla="*/ 892 h 2907"/>
              <a:gd name="T14" fmla="*/ 547 w 4038"/>
              <a:gd name="T15" fmla="*/ 557 h 2907"/>
              <a:gd name="T16" fmla="*/ 790 w 4038"/>
              <a:gd name="T17" fmla="*/ 517 h 2907"/>
              <a:gd name="T18" fmla="*/ 1317 w 4038"/>
              <a:gd name="T19" fmla="*/ 760 h 2907"/>
              <a:gd name="T20" fmla="*/ 1560 w 4038"/>
              <a:gd name="T21" fmla="*/ 568 h 2907"/>
              <a:gd name="T22" fmla="*/ 1428 w 4038"/>
              <a:gd name="T23" fmla="*/ 416 h 2907"/>
              <a:gd name="T24" fmla="*/ 1560 w 4038"/>
              <a:gd name="T25" fmla="*/ 304 h 2907"/>
              <a:gd name="T26" fmla="*/ 2238 w 4038"/>
              <a:gd name="T27" fmla="*/ 132 h 2907"/>
              <a:gd name="T28" fmla="*/ 2370 w 4038"/>
              <a:gd name="T29" fmla="*/ 31 h 2907"/>
              <a:gd name="T30" fmla="*/ 2795 w 4038"/>
              <a:gd name="T31" fmla="*/ 51 h 2907"/>
              <a:gd name="T32" fmla="*/ 2988 w 4038"/>
              <a:gd name="T33" fmla="*/ 304 h 2907"/>
              <a:gd name="T34" fmla="*/ 3079 w 4038"/>
              <a:gd name="T35" fmla="*/ 527 h 2907"/>
              <a:gd name="T36" fmla="*/ 3241 w 4038"/>
              <a:gd name="T37" fmla="*/ 709 h 2907"/>
              <a:gd name="T38" fmla="*/ 3413 w 4038"/>
              <a:gd name="T39" fmla="*/ 800 h 2907"/>
              <a:gd name="T40" fmla="*/ 3666 w 4038"/>
              <a:gd name="T41" fmla="*/ 932 h 2907"/>
              <a:gd name="T42" fmla="*/ 3940 w 4038"/>
              <a:gd name="T43" fmla="*/ 1398 h 2907"/>
              <a:gd name="T44" fmla="*/ 3737 w 4038"/>
              <a:gd name="T45" fmla="*/ 1276 h 2907"/>
              <a:gd name="T46" fmla="*/ 3443 w 4038"/>
              <a:gd name="T47" fmla="*/ 1114 h 2907"/>
              <a:gd name="T48" fmla="*/ 3200 w 4038"/>
              <a:gd name="T49" fmla="*/ 1256 h 2907"/>
              <a:gd name="T50" fmla="*/ 3281 w 4038"/>
              <a:gd name="T51" fmla="*/ 1327 h 2907"/>
              <a:gd name="T52" fmla="*/ 3281 w 4038"/>
              <a:gd name="T53" fmla="*/ 1489 h 2907"/>
              <a:gd name="T54" fmla="*/ 2998 w 4038"/>
              <a:gd name="T55" fmla="*/ 1742 h 2907"/>
              <a:gd name="T56" fmla="*/ 2886 w 4038"/>
              <a:gd name="T57" fmla="*/ 1833 h 2907"/>
              <a:gd name="T58" fmla="*/ 2805 w 4038"/>
              <a:gd name="T59" fmla="*/ 1914 h 2907"/>
              <a:gd name="T60" fmla="*/ 2826 w 4038"/>
              <a:gd name="T61" fmla="*/ 2319 h 2907"/>
              <a:gd name="T62" fmla="*/ 2866 w 4038"/>
              <a:gd name="T63" fmla="*/ 2583 h 290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038"/>
              <a:gd name="T97" fmla="*/ 0 h 2907"/>
              <a:gd name="T98" fmla="*/ 4038 w 4038"/>
              <a:gd name="T99" fmla="*/ 2907 h 290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038" h="2907">
                <a:moveTo>
                  <a:pt x="2765" y="2724"/>
                </a:moveTo>
                <a:cubicBezTo>
                  <a:pt x="2730" y="2748"/>
                  <a:pt x="2704" y="2752"/>
                  <a:pt x="2664" y="2765"/>
                </a:cubicBezTo>
                <a:cubicBezTo>
                  <a:pt x="2511" y="2810"/>
                  <a:pt x="2356" y="2830"/>
                  <a:pt x="2198" y="2846"/>
                </a:cubicBezTo>
                <a:cubicBezTo>
                  <a:pt x="1744" y="2832"/>
                  <a:pt x="1276" y="2795"/>
                  <a:pt x="831" y="2907"/>
                </a:cubicBezTo>
                <a:cubicBezTo>
                  <a:pt x="736" y="2903"/>
                  <a:pt x="641" y="2902"/>
                  <a:pt x="547" y="2897"/>
                </a:cubicBezTo>
                <a:cubicBezTo>
                  <a:pt x="460" y="2891"/>
                  <a:pt x="377" y="2836"/>
                  <a:pt x="294" y="2816"/>
                </a:cubicBezTo>
                <a:cubicBezTo>
                  <a:pt x="267" y="2802"/>
                  <a:pt x="237" y="2792"/>
                  <a:pt x="213" y="2775"/>
                </a:cubicBezTo>
                <a:cubicBezTo>
                  <a:pt x="189" y="2758"/>
                  <a:pt x="142" y="2724"/>
                  <a:pt x="142" y="2724"/>
                </a:cubicBezTo>
                <a:cubicBezTo>
                  <a:pt x="125" y="2699"/>
                  <a:pt x="105" y="2678"/>
                  <a:pt x="91" y="2653"/>
                </a:cubicBezTo>
                <a:cubicBezTo>
                  <a:pt x="78" y="2631"/>
                  <a:pt x="72" y="2605"/>
                  <a:pt x="61" y="2583"/>
                </a:cubicBezTo>
                <a:cubicBezTo>
                  <a:pt x="48" y="2531"/>
                  <a:pt x="26" y="2481"/>
                  <a:pt x="10" y="2431"/>
                </a:cubicBezTo>
                <a:cubicBezTo>
                  <a:pt x="16" y="2055"/>
                  <a:pt x="0" y="1674"/>
                  <a:pt x="91" y="1307"/>
                </a:cubicBezTo>
                <a:cubicBezTo>
                  <a:pt x="106" y="1243"/>
                  <a:pt x="145" y="1183"/>
                  <a:pt x="172" y="1124"/>
                </a:cubicBezTo>
                <a:cubicBezTo>
                  <a:pt x="206" y="1047"/>
                  <a:pt x="226" y="960"/>
                  <a:pt x="274" y="892"/>
                </a:cubicBezTo>
                <a:cubicBezTo>
                  <a:pt x="304" y="798"/>
                  <a:pt x="381" y="674"/>
                  <a:pt x="466" y="618"/>
                </a:cubicBezTo>
                <a:cubicBezTo>
                  <a:pt x="491" y="579"/>
                  <a:pt x="509" y="578"/>
                  <a:pt x="547" y="557"/>
                </a:cubicBezTo>
                <a:cubicBezTo>
                  <a:pt x="597" y="527"/>
                  <a:pt x="600" y="521"/>
                  <a:pt x="658" y="507"/>
                </a:cubicBezTo>
                <a:cubicBezTo>
                  <a:pt x="702" y="510"/>
                  <a:pt x="746" y="511"/>
                  <a:pt x="790" y="517"/>
                </a:cubicBezTo>
                <a:cubicBezTo>
                  <a:pt x="822" y="521"/>
                  <a:pt x="840" y="546"/>
                  <a:pt x="871" y="557"/>
                </a:cubicBezTo>
                <a:cubicBezTo>
                  <a:pt x="988" y="674"/>
                  <a:pt x="1158" y="721"/>
                  <a:pt x="1317" y="760"/>
                </a:cubicBezTo>
                <a:cubicBezTo>
                  <a:pt x="1421" y="753"/>
                  <a:pt x="1473" y="757"/>
                  <a:pt x="1560" y="730"/>
                </a:cubicBezTo>
                <a:cubicBezTo>
                  <a:pt x="1578" y="673"/>
                  <a:pt x="1589" y="626"/>
                  <a:pt x="1560" y="568"/>
                </a:cubicBezTo>
                <a:cubicBezTo>
                  <a:pt x="1550" y="549"/>
                  <a:pt x="1522" y="539"/>
                  <a:pt x="1509" y="527"/>
                </a:cubicBezTo>
                <a:cubicBezTo>
                  <a:pt x="1468" y="491"/>
                  <a:pt x="1444" y="466"/>
                  <a:pt x="1428" y="416"/>
                </a:cubicBezTo>
                <a:cubicBezTo>
                  <a:pt x="1431" y="399"/>
                  <a:pt x="1431" y="381"/>
                  <a:pt x="1438" y="365"/>
                </a:cubicBezTo>
                <a:cubicBezTo>
                  <a:pt x="1454" y="320"/>
                  <a:pt x="1519" y="313"/>
                  <a:pt x="1560" y="304"/>
                </a:cubicBezTo>
                <a:cubicBezTo>
                  <a:pt x="1707" y="309"/>
                  <a:pt x="1886" y="337"/>
                  <a:pt x="2036" y="314"/>
                </a:cubicBezTo>
                <a:cubicBezTo>
                  <a:pt x="2127" y="283"/>
                  <a:pt x="2159" y="182"/>
                  <a:pt x="2238" y="132"/>
                </a:cubicBezTo>
                <a:cubicBezTo>
                  <a:pt x="2272" y="109"/>
                  <a:pt x="2308" y="86"/>
                  <a:pt x="2340" y="61"/>
                </a:cubicBezTo>
                <a:cubicBezTo>
                  <a:pt x="2350" y="52"/>
                  <a:pt x="2357" y="37"/>
                  <a:pt x="2370" y="31"/>
                </a:cubicBezTo>
                <a:cubicBezTo>
                  <a:pt x="2398" y="15"/>
                  <a:pt x="2430" y="11"/>
                  <a:pt x="2461" y="0"/>
                </a:cubicBezTo>
                <a:cubicBezTo>
                  <a:pt x="2574" y="8"/>
                  <a:pt x="2686" y="14"/>
                  <a:pt x="2795" y="51"/>
                </a:cubicBezTo>
                <a:cubicBezTo>
                  <a:pt x="2837" y="91"/>
                  <a:pt x="2880" y="125"/>
                  <a:pt x="2917" y="173"/>
                </a:cubicBezTo>
                <a:cubicBezTo>
                  <a:pt x="2947" y="212"/>
                  <a:pt x="2958" y="262"/>
                  <a:pt x="2988" y="304"/>
                </a:cubicBezTo>
                <a:cubicBezTo>
                  <a:pt x="3000" y="343"/>
                  <a:pt x="3013" y="419"/>
                  <a:pt x="3038" y="456"/>
                </a:cubicBezTo>
                <a:cubicBezTo>
                  <a:pt x="3059" y="487"/>
                  <a:pt x="3063" y="490"/>
                  <a:pt x="3079" y="527"/>
                </a:cubicBezTo>
                <a:cubicBezTo>
                  <a:pt x="3093" y="560"/>
                  <a:pt x="3102" y="582"/>
                  <a:pt x="3130" y="608"/>
                </a:cubicBezTo>
                <a:cubicBezTo>
                  <a:pt x="3146" y="657"/>
                  <a:pt x="3192" y="692"/>
                  <a:pt x="3241" y="709"/>
                </a:cubicBezTo>
                <a:cubicBezTo>
                  <a:pt x="3288" y="758"/>
                  <a:pt x="3299" y="735"/>
                  <a:pt x="3352" y="770"/>
                </a:cubicBezTo>
                <a:cubicBezTo>
                  <a:pt x="3391" y="795"/>
                  <a:pt x="3371" y="786"/>
                  <a:pt x="3413" y="800"/>
                </a:cubicBezTo>
                <a:cubicBezTo>
                  <a:pt x="3447" y="823"/>
                  <a:pt x="3473" y="830"/>
                  <a:pt x="3514" y="841"/>
                </a:cubicBezTo>
                <a:cubicBezTo>
                  <a:pt x="3555" y="880"/>
                  <a:pt x="3611" y="913"/>
                  <a:pt x="3666" y="932"/>
                </a:cubicBezTo>
                <a:cubicBezTo>
                  <a:pt x="3775" y="1036"/>
                  <a:pt x="3922" y="1095"/>
                  <a:pt x="4011" y="1226"/>
                </a:cubicBezTo>
                <a:cubicBezTo>
                  <a:pt x="4038" y="1309"/>
                  <a:pt x="4019" y="1371"/>
                  <a:pt x="3940" y="1398"/>
                </a:cubicBezTo>
                <a:cubicBezTo>
                  <a:pt x="3877" y="1377"/>
                  <a:pt x="3818" y="1350"/>
                  <a:pt x="3768" y="1307"/>
                </a:cubicBezTo>
                <a:cubicBezTo>
                  <a:pt x="3756" y="1297"/>
                  <a:pt x="3748" y="1284"/>
                  <a:pt x="3737" y="1276"/>
                </a:cubicBezTo>
                <a:cubicBezTo>
                  <a:pt x="3724" y="1267"/>
                  <a:pt x="3709" y="1264"/>
                  <a:pt x="3697" y="1256"/>
                </a:cubicBezTo>
                <a:cubicBezTo>
                  <a:pt x="3614" y="1201"/>
                  <a:pt x="3539" y="1145"/>
                  <a:pt x="3443" y="1114"/>
                </a:cubicBezTo>
                <a:cubicBezTo>
                  <a:pt x="3359" y="1121"/>
                  <a:pt x="3279" y="1129"/>
                  <a:pt x="3200" y="1155"/>
                </a:cubicBezTo>
                <a:cubicBezTo>
                  <a:pt x="3179" y="1185"/>
                  <a:pt x="3173" y="1223"/>
                  <a:pt x="3200" y="1256"/>
                </a:cubicBezTo>
                <a:cubicBezTo>
                  <a:pt x="3207" y="1265"/>
                  <a:pt x="3221" y="1267"/>
                  <a:pt x="3231" y="1276"/>
                </a:cubicBezTo>
                <a:cubicBezTo>
                  <a:pt x="3248" y="1291"/>
                  <a:pt x="3264" y="1310"/>
                  <a:pt x="3281" y="1327"/>
                </a:cubicBezTo>
                <a:cubicBezTo>
                  <a:pt x="3287" y="1333"/>
                  <a:pt x="3302" y="1347"/>
                  <a:pt x="3302" y="1347"/>
                </a:cubicBezTo>
                <a:cubicBezTo>
                  <a:pt x="3323" y="1412"/>
                  <a:pt x="3336" y="1436"/>
                  <a:pt x="3281" y="1489"/>
                </a:cubicBezTo>
                <a:cubicBezTo>
                  <a:pt x="3258" y="1556"/>
                  <a:pt x="3145" y="1636"/>
                  <a:pt x="3089" y="1681"/>
                </a:cubicBezTo>
                <a:cubicBezTo>
                  <a:pt x="3088" y="1681"/>
                  <a:pt x="3013" y="1731"/>
                  <a:pt x="2998" y="1742"/>
                </a:cubicBezTo>
                <a:cubicBezTo>
                  <a:pt x="2987" y="1748"/>
                  <a:pt x="2967" y="1762"/>
                  <a:pt x="2967" y="1762"/>
                </a:cubicBezTo>
                <a:cubicBezTo>
                  <a:pt x="2909" y="1851"/>
                  <a:pt x="3006" y="1710"/>
                  <a:pt x="2886" y="1833"/>
                </a:cubicBezTo>
                <a:cubicBezTo>
                  <a:pt x="2869" y="1850"/>
                  <a:pt x="2852" y="1867"/>
                  <a:pt x="2836" y="1884"/>
                </a:cubicBezTo>
                <a:cubicBezTo>
                  <a:pt x="2825" y="1894"/>
                  <a:pt x="2815" y="1903"/>
                  <a:pt x="2805" y="1914"/>
                </a:cubicBezTo>
                <a:cubicBezTo>
                  <a:pt x="2781" y="1937"/>
                  <a:pt x="2745" y="1995"/>
                  <a:pt x="2745" y="1995"/>
                </a:cubicBezTo>
                <a:cubicBezTo>
                  <a:pt x="2752" y="2099"/>
                  <a:pt x="2742" y="2239"/>
                  <a:pt x="2826" y="2319"/>
                </a:cubicBezTo>
                <a:cubicBezTo>
                  <a:pt x="2838" y="2358"/>
                  <a:pt x="2860" y="2391"/>
                  <a:pt x="2876" y="2431"/>
                </a:cubicBezTo>
                <a:cubicBezTo>
                  <a:pt x="2872" y="2481"/>
                  <a:pt x="2871" y="2532"/>
                  <a:pt x="2866" y="2583"/>
                </a:cubicBezTo>
                <a:cubicBezTo>
                  <a:pt x="2861" y="2624"/>
                  <a:pt x="2796" y="2692"/>
                  <a:pt x="2765" y="2724"/>
                </a:cubicBezTo>
                <a:close/>
              </a:path>
            </a:pathLst>
          </a:custGeom>
          <a:noFill/>
          <a:ln w="57150" cap="flat" cmpd="sng">
            <a:solidFill>
              <a:srgbClr val="1EDE17"/>
            </a:solidFill>
            <a:prstDash val="solid"/>
            <a:round/>
            <a:headEnd/>
            <a:tailEnd/>
          </a:ln>
          <a:effectLst>
            <a:outerShdw blurRad="63500" dist="71842"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92180" name="Rectangle 27"/>
          <p:cNvSpPr>
            <a:spLocks noChangeArrowheads="1"/>
          </p:cNvSpPr>
          <p:nvPr/>
        </p:nvSpPr>
        <p:spPr bwMode="auto">
          <a:xfrm>
            <a:off x="8321675" y="4033838"/>
            <a:ext cx="3778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1000" b="1">
                <a:solidFill>
                  <a:srgbClr val="000000"/>
                </a:solidFill>
                <a:effectLst/>
                <a:latin typeface="Helvetica" charset="0"/>
              </a:rPr>
              <a:t>I -Y</a:t>
            </a:r>
          </a:p>
        </p:txBody>
      </p:sp>
      <p:sp>
        <p:nvSpPr>
          <p:cNvPr id="744476" name="Text Box 28"/>
          <p:cNvSpPr txBox="1">
            <a:spLocks noChangeArrowheads="1"/>
          </p:cNvSpPr>
          <p:nvPr/>
        </p:nvSpPr>
        <p:spPr bwMode="auto">
          <a:xfrm>
            <a:off x="1279525" y="922338"/>
            <a:ext cx="6745288" cy="523875"/>
          </a:xfrm>
          <a:prstGeom prst="rect">
            <a:avLst/>
          </a:prstGeom>
          <a:noFill/>
          <a:ln w="9525">
            <a:noFill/>
            <a:miter lim="800000"/>
            <a:headEnd/>
            <a:tailEnd/>
          </a:ln>
          <a:effectLst>
            <a:outerShdw dist="56796" dir="3806097" algn="ctr" rotWithShape="0">
              <a:schemeClr val="bg2"/>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2800" b="1">
                <a:solidFill>
                  <a:srgbClr val="FFFF00"/>
                </a:solidFill>
                <a:effectLst>
                  <a:outerShdw blurRad="38100" dist="38100" dir="2700000" algn="tl">
                    <a:srgbClr val="000000"/>
                  </a:outerShdw>
                </a:effectLst>
                <a:latin typeface="Comic Sans MS" charset="0"/>
              </a:rPr>
              <a:t>SO SÁNH CÁC ĐẶC ÂN </a:t>
            </a:r>
            <a:r>
              <a:rPr lang="en-US" sz="2800" b="1" i="1" u="sng">
                <a:solidFill>
                  <a:srgbClr val="FFFF00"/>
                </a:solidFill>
                <a:effectLst>
                  <a:outerShdw blurRad="38100" dist="38100" dir="2700000" algn="tl">
                    <a:srgbClr val="000000"/>
                  </a:outerShdw>
                </a:effectLst>
                <a:latin typeface="Comic Sans MS" charset="0"/>
              </a:rPr>
              <a:t>NGÀY NAY</a:t>
            </a:r>
            <a:r>
              <a:rPr lang="en-US" sz="2800" b="1">
                <a:solidFill>
                  <a:srgbClr val="FFFF00"/>
                </a:solidFill>
                <a:effectLst>
                  <a:outerShdw blurRad="38100" dist="38100" dir="2700000" algn="tl">
                    <a:srgbClr val="000000"/>
                  </a:outerShdw>
                </a:effectLst>
                <a:latin typeface="Comic Sans MS" charset="0"/>
              </a:rPr>
              <a:t>…</a:t>
            </a:r>
          </a:p>
        </p:txBody>
      </p:sp>
      <p:sp>
        <p:nvSpPr>
          <p:cNvPr id="744477" name="Text Box 29"/>
          <p:cNvSpPr txBox="1">
            <a:spLocks noChangeArrowheads="1"/>
          </p:cNvSpPr>
          <p:nvPr/>
        </p:nvSpPr>
        <p:spPr bwMode="auto">
          <a:xfrm>
            <a:off x="506413" y="4251325"/>
            <a:ext cx="2400300" cy="523875"/>
          </a:xfrm>
          <a:prstGeom prst="rect">
            <a:avLst/>
          </a:prstGeom>
          <a:noFill/>
          <a:ln w="9525">
            <a:noFill/>
            <a:miter lim="800000"/>
            <a:headEnd/>
            <a:tailEnd/>
          </a:ln>
          <a:effectLst>
            <a:outerShdw dist="71842" dir="2700000" algn="ctr" rotWithShape="0">
              <a:schemeClr val="bg2"/>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2800" b="1">
                <a:solidFill>
                  <a:srgbClr val="FFFF00"/>
                </a:solidFill>
                <a:effectLst>
                  <a:outerShdw blurRad="38100" dist="38100" dir="2700000" algn="tl">
                    <a:srgbClr val="000000"/>
                  </a:outerShdw>
                </a:effectLst>
                <a:latin typeface="Comic Sans MS" charset="0"/>
              </a:rPr>
              <a:t>ÍCH-MA-ÊN</a:t>
            </a:r>
          </a:p>
        </p:txBody>
      </p:sp>
      <p:sp>
        <p:nvSpPr>
          <p:cNvPr id="744478" name="Text Box 30"/>
          <p:cNvSpPr txBox="1">
            <a:spLocks noChangeArrowheads="1"/>
          </p:cNvSpPr>
          <p:nvPr/>
        </p:nvSpPr>
        <p:spPr bwMode="auto">
          <a:xfrm>
            <a:off x="3600450" y="2554288"/>
            <a:ext cx="1831975" cy="523875"/>
          </a:xfrm>
          <a:prstGeom prst="rect">
            <a:avLst/>
          </a:prstGeom>
          <a:noFill/>
          <a:ln w="9525">
            <a:noFill/>
            <a:miter lim="800000"/>
            <a:headEnd/>
            <a:tailEnd/>
          </a:ln>
          <a:effectLst>
            <a:outerShdw dist="71842" dir="2700000" algn="ctr" rotWithShape="0">
              <a:schemeClr val="bg2"/>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base">
              <a:defRPr/>
            </a:pPr>
            <a:r>
              <a:rPr lang="en-US" sz="2800" b="1">
                <a:solidFill>
                  <a:srgbClr val="FFFF00"/>
                </a:solidFill>
                <a:effectLst>
                  <a:outerShdw blurRad="38100" dist="38100" dir="2700000" algn="tl">
                    <a:srgbClr val="000000"/>
                  </a:outerShdw>
                </a:effectLst>
                <a:latin typeface="Comic Sans MS" charset="0"/>
              </a:rPr>
              <a:t>Y-SÁC</a:t>
            </a:r>
          </a:p>
        </p:txBody>
      </p:sp>
      <p:sp>
        <p:nvSpPr>
          <p:cNvPr id="744480" name="Rectangle 32"/>
          <p:cNvSpPr>
            <a:spLocks noChangeArrowheads="1"/>
          </p:cNvSpPr>
          <p:nvPr/>
        </p:nvSpPr>
        <p:spPr bwMode="auto">
          <a:xfrm>
            <a:off x="5435600" y="4830763"/>
            <a:ext cx="342900" cy="528637"/>
          </a:xfrm>
          <a:prstGeom prst="rect">
            <a:avLst/>
          </a:prstGeom>
          <a:solidFill>
            <a:srgbClr val="0F226F"/>
          </a:solidFill>
          <a:ln w="9525">
            <a:noFill/>
            <a:miter lim="800000"/>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44479" name="Text Box 31"/>
          <p:cNvSpPr txBox="1">
            <a:spLocks noChangeArrowheads="1"/>
          </p:cNvSpPr>
          <p:nvPr/>
        </p:nvSpPr>
        <p:spPr bwMode="auto">
          <a:xfrm>
            <a:off x="5135563" y="3935413"/>
            <a:ext cx="2795587" cy="1793875"/>
          </a:xfrm>
          <a:prstGeom prst="rect">
            <a:avLst/>
          </a:prstGeom>
          <a:noFill/>
          <a:ln w="9525">
            <a:noFill/>
            <a:miter lim="800000"/>
            <a:headEnd/>
            <a:tailEnd/>
          </a:ln>
          <a:effectLst>
            <a:outerShdw dist="45791" dir="3378596" algn="ctr" rotWithShape="0">
              <a:schemeClr val="bg2"/>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endParaRPr lang="en-US" sz="2400" b="1">
              <a:solidFill>
                <a:srgbClr val="FFFF00"/>
              </a:solidFill>
              <a:effectLst>
                <a:outerShdw blurRad="38100" dist="38100" dir="2700000" algn="tl">
                  <a:srgbClr val="000000"/>
                </a:outerShdw>
              </a:effectLst>
              <a:latin typeface="Comic Sans MS" charset="0"/>
            </a:endParaRPr>
          </a:p>
          <a:p>
            <a:pPr algn="ctr" fontAlgn="base">
              <a:defRPr/>
            </a:pPr>
            <a:r>
              <a:rPr lang="en-US" sz="2400" b="1">
                <a:solidFill>
                  <a:srgbClr val="FFFF00"/>
                </a:solidFill>
                <a:effectLst>
                  <a:outerShdw blurRad="38100" dist="38100" dir="2700000" algn="tl">
                    <a:srgbClr val="000000"/>
                  </a:outerShdw>
                </a:effectLst>
                <a:latin typeface="Comic Sans MS" charset="0"/>
              </a:rPr>
              <a:t>SAO QUÁ </a:t>
            </a:r>
          </a:p>
          <a:p>
            <a:pPr algn="ctr" fontAlgn="base">
              <a:defRPr/>
            </a:pPr>
            <a:r>
              <a:rPr lang="en-US" sz="2400" b="1">
                <a:solidFill>
                  <a:srgbClr val="FFFF00"/>
                </a:solidFill>
                <a:effectLst>
                  <a:outerShdw blurRad="38100" dist="38100" dir="2700000" algn="tl">
                    <a:srgbClr val="000000"/>
                  </a:outerShdw>
                </a:effectLst>
                <a:latin typeface="Comic Sans MS" charset="0"/>
              </a:rPr>
              <a:t>KHÁC BIỆT?</a:t>
            </a:r>
          </a:p>
        </p:txBody>
      </p:sp>
      <p:sp>
        <p:nvSpPr>
          <p:cNvPr id="744481" name="Rectangle 33"/>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pPr algn="ctr" fontAlgn="base">
              <a:spcBef>
                <a:spcPct val="0"/>
              </a:spcBef>
              <a:defRPr/>
            </a:pPr>
            <a:r>
              <a:rPr lang="en-US" sz="1000" b="1">
                <a:solidFill>
                  <a:srgbClr val="FFFFFF"/>
                </a:solidFill>
                <a:effectLst>
                  <a:outerShdw blurRad="38100" dist="38100" dir="2700000" algn="tl">
                    <a:srgbClr val="000000"/>
                  </a:outerShdw>
                </a:effectLst>
                <a:latin typeface="Comic Sans MS" charset="0"/>
              </a:rPr>
              <a:t>33</a:t>
            </a:r>
          </a:p>
        </p:txBody>
      </p:sp>
      <p:sp>
        <p:nvSpPr>
          <p:cNvPr id="32" name="Text Box 9"/>
          <p:cNvSpPr txBox="1">
            <a:spLocks noChangeArrowheads="1"/>
          </p:cNvSpPr>
          <p:nvPr/>
        </p:nvSpPr>
        <p:spPr bwMode="auto">
          <a:xfrm>
            <a:off x="6977063" y="6284913"/>
            <a:ext cx="2087562" cy="260350"/>
          </a:xfrm>
          <a:prstGeom prst="rect">
            <a:avLst/>
          </a:prstGeom>
          <a:noFill/>
          <a:ln w="12700">
            <a:noFill/>
            <a:miter lim="800000"/>
            <a:headEnd/>
            <a:tailEnd/>
          </a:ln>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1100" b="1">
                <a:solidFill>
                  <a:srgbClr val="FFFFFF"/>
                </a:solidFill>
                <a:effectLst>
                  <a:outerShdw blurRad="38100" dist="38100" dir="2700000" algn="tl">
                    <a:srgbClr val="000000"/>
                  </a:outerShdw>
                </a:effectLst>
                <a:latin typeface="Arial" charset="0"/>
                <a:cs typeface="Arial" charset="0"/>
              </a:rPr>
              <a:t>Sổ Tay Hướng Dẫn, tr. 19-24</a:t>
            </a:r>
          </a:p>
        </p:txBody>
      </p:sp>
      <p:sp>
        <p:nvSpPr>
          <p:cNvPr id="92188" name="Text Box 15"/>
          <p:cNvSpPr txBox="1">
            <a:spLocks noChangeArrowheads="1"/>
          </p:cNvSpPr>
          <p:nvPr/>
        </p:nvSpPr>
        <p:spPr bwMode="auto">
          <a:xfrm>
            <a:off x="8651875" y="6450013"/>
            <a:ext cx="325438"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1800" b="1">
                <a:solidFill>
                  <a:srgbClr val="FFFFFF"/>
                </a:solidFill>
                <a:effectLst/>
                <a:latin typeface="Comic Sans MS" charset="0"/>
              </a:rPr>
              <a:t>3</a:t>
            </a:r>
            <a:endParaRPr lang="en-US" sz="1800">
              <a:solidFill>
                <a:srgbClr val="FFA27C"/>
              </a:solidFill>
              <a:effectLst/>
              <a:latin typeface="B VAG Rounded Bold"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744474"/>
                                        </p:tgtEl>
                                        <p:attrNameLst>
                                          <p:attrName>style.visibility</p:attrName>
                                        </p:attrNameLst>
                                      </p:cBhvr>
                                      <p:to>
                                        <p:strVal val="visible"/>
                                      </p:to>
                                    </p:set>
                                    <p:anim calcmode="lin" valueType="num">
                                      <p:cBhvr>
                                        <p:cTn id="7" dur="500" fill="hold"/>
                                        <p:tgtEl>
                                          <p:spTgt spid="744474"/>
                                        </p:tgtEl>
                                        <p:attrNameLst>
                                          <p:attrName>ppt_w</p:attrName>
                                        </p:attrNameLst>
                                      </p:cBhvr>
                                      <p:tavLst>
                                        <p:tav tm="0">
                                          <p:val>
                                            <p:fltVal val="0"/>
                                          </p:val>
                                        </p:tav>
                                        <p:tav tm="100000">
                                          <p:val>
                                            <p:strVal val="#ppt_w"/>
                                          </p:val>
                                        </p:tav>
                                      </p:tavLst>
                                    </p:anim>
                                    <p:anim calcmode="lin" valueType="num">
                                      <p:cBhvr>
                                        <p:cTn id="8" dur="500" fill="hold"/>
                                        <p:tgtEl>
                                          <p:spTgt spid="744474"/>
                                        </p:tgtEl>
                                        <p:attrNameLst>
                                          <p:attrName>ppt_h</p:attrName>
                                        </p:attrNameLst>
                                      </p:cBhvr>
                                      <p:tavLst>
                                        <p:tav tm="0">
                                          <p:val>
                                            <p:fltVal val="0"/>
                                          </p:val>
                                        </p:tav>
                                        <p:tav tm="100000">
                                          <p:val>
                                            <p:strVal val="#ppt_h"/>
                                          </p:val>
                                        </p:tav>
                                      </p:tavLst>
                                    </p:anim>
                                    <p:anim calcmode="lin" valueType="num">
                                      <p:cBhvr>
                                        <p:cTn id="9" dur="500" fill="hold"/>
                                        <p:tgtEl>
                                          <p:spTgt spid="744474"/>
                                        </p:tgtEl>
                                        <p:attrNameLst>
                                          <p:attrName>ppt_x</p:attrName>
                                        </p:attrNameLst>
                                      </p:cBhvr>
                                      <p:tavLst>
                                        <p:tav tm="0">
                                          <p:val>
                                            <p:fltVal val="0.5"/>
                                          </p:val>
                                        </p:tav>
                                        <p:tav tm="100000">
                                          <p:val>
                                            <p:strVal val="#ppt_x"/>
                                          </p:val>
                                        </p:tav>
                                      </p:tavLst>
                                    </p:anim>
                                    <p:anim calcmode="lin" valueType="num">
                                      <p:cBhvr>
                                        <p:cTn id="10" dur="500" fill="hold"/>
                                        <p:tgtEl>
                                          <p:spTgt spid="744474"/>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9" presetClass="entr" presetSubtype="0" fill="hold" grpId="0" nodeType="afterEffect">
                                  <p:stCondLst>
                                    <p:cond delay="0"/>
                                  </p:stCondLst>
                                  <p:childTnLst>
                                    <p:set>
                                      <p:cBhvr>
                                        <p:cTn id="13" dur="1" fill="hold">
                                          <p:stCondLst>
                                            <p:cond delay="0"/>
                                          </p:stCondLst>
                                        </p:cTn>
                                        <p:tgtEl>
                                          <p:spTgt spid="744477"/>
                                        </p:tgtEl>
                                        <p:attrNameLst>
                                          <p:attrName>style.visibility</p:attrName>
                                        </p:attrNameLst>
                                      </p:cBhvr>
                                      <p:to>
                                        <p:strVal val="visible"/>
                                      </p:to>
                                    </p:set>
                                    <p:animEffect transition="in" filter="dissolve">
                                      <p:cBhvr>
                                        <p:cTn id="14" dur="500"/>
                                        <p:tgtEl>
                                          <p:spTgt spid="74447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36" fill="hold" grpId="0" nodeType="clickEffect">
                                  <p:stCondLst>
                                    <p:cond delay="0"/>
                                  </p:stCondLst>
                                  <p:childTnLst>
                                    <p:set>
                                      <p:cBhvr>
                                        <p:cTn id="18" dur="1" fill="hold">
                                          <p:stCondLst>
                                            <p:cond delay="0"/>
                                          </p:stCondLst>
                                        </p:cTn>
                                        <p:tgtEl>
                                          <p:spTgt spid="744471"/>
                                        </p:tgtEl>
                                        <p:attrNameLst>
                                          <p:attrName>style.visibility</p:attrName>
                                        </p:attrNameLst>
                                      </p:cBhvr>
                                      <p:to>
                                        <p:strVal val="visible"/>
                                      </p:to>
                                    </p:set>
                                    <p:anim calcmode="lin" valueType="num">
                                      <p:cBhvr>
                                        <p:cTn id="19" dur="500" fill="hold"/>
                                        <p:tgtEl>
                                          <p:spTgt spid="744471"/>
                                        </p:tgtEl>
                                        <p:attrNameLst>
                                          <p:attrName>ppt_w</p:attrName>
                                        </p:attrNameLst>
                                      </p:cBhvr>
                                      <p:tavLst>
                                        <p:tav tm="0">
                                          <p:val>
                                            <p:strVal val="(6*min(max(#ppt_w*#ppt_h,.3),1)-7.4)/-.7*#ppt_w"/>
                                          </p:val>
                                        </p:tav>
                                        <p:tav tm="100000">
                                          <p:val>
                                            <p:strVal val="#ppt_w"/>
                                          </p:val>
                                        </p:tav>
                                      </p:tavLst>
                                    </p:anim>
                                    <p:anim calcmode="lin" valueType="num">
                                      <p:cBhvr>
                                        <p:cTn id="20" dur="500" fill="hold"/>
                                        <p:tgtEl>
                                          <p:spTgt spid="744471"/>
                                        </p:tgtEl>
                                        <p:attrNameLst>
                                          <p:attrName>ppt_h</p:attrName>
                                        </p:attrNameLst>
                                      </p:cBhvr>
                                      <p:tavLst>
                                        <p:tav tm="0">
                                          <p:val>
                                            <p:strVal val="(6*min(max(#ppt_w*#ppt_h,.3),1)-7.4)/-.7*#ppt_h"/>
                                          </p:val>
                                        </p:tav>
                                        <p:tav tm="100000">
                                          <p:val>
                                            <p:strVal val="#ppt_h"/>
                                          </p:val>
                                        </p:tav>
                                      </p:tavLst>
                                    </p:anim>
                                    <p:anim calcmode="lin" valueType="num">
                                      <p:cBhvr>
                                        <p:cTn id="21" dur="500" fill="hold"/>
                                        <p:tgtEl>
                                          <p:spTgt spid="744471"/>
                                        </p:tgtEl>
                                        <p:attrNameLst>
                                          <p:attrName>ppt_x</p:attrName>
                                        </p:attrNameLst>
                                      </p:cBhvr>
                                      <p:tavLst>
                                        <p:tav tm="0">
                                          <p:val>
                                            <p:fltVal val="0.5"/>
                                          </p:val>
                                        </p:tav>
                                        <p:tav tm="100000">
                                          <p:val>
                                            <p:strVal val="#ppt_x"/>
                                          </p:val>
                                        </p:tav>
                                      </p:tavLst>
                                    </p:anim>
                                    <p:anim calcmode="lin" valueType="num">
                                      <p:cBhvr>
                                        <p:cTn id="22" dur="500" fill="hold"/>
                                        <p:tgtEl>
                                          <p:spTgt spid="744471"/>
                                        </p:tgtEl>
                                        <p:attrNameLst>
                                          <p:attrName>ppt_y</p:attrName>
                                        </p:attrNameLst>
                                      </p:cBhvr>
                                      <p:tavLst>
                                        <p:tav tm="0">
                                          <p:val>
                                            <p:strVal val="1+(6*min(max(#ppt_w*#ppt_h,.3),1)-7.4)/-.7*#ppt_h/2"/>
                                          </p:val>
                                        </p:tav>
                                        <p:tav tm="100000">
                                          <p:val>
                                            <p:strVal val="#ppt_y"/>
                                          </p:val>
                                        </p:tav>
                                      </p:tavLst>
                                    </p:anim>
                                  </p:childTnLst>
                                </p:cTn>
                              </p:par>
                            </p:childTnLst>
                          </p:cTn>
                        </p:par>
                        <p:par>
                          <p:cTn id="23" fill="hold" nodeType="afterGroup">
                            <p:stCondLst>
                              <p:cond delay="500"/>
                            </p:stCondLst>
                            <p:childTnLst>
                              <p:par>
                                <p:cTn id="24" presetID="9" presetClass="entr" presetSubtype="0" fill="hold" grpId="0" nodeType="afterEffect">
                                  <p:stCondLst>
                                    <p:cond delay="0"/>
                                  </p:stCondLst>
                                  <p:childTnLst>
                                    <p:set>
                                      <p:cBhvr>
                                        <p:cTn id="25" dur="1" fill="hold">
                                          <p:stCondLst>
                                            <p:cond delay="0"/>
                                          </p:stCondLst>
                                        </p:cTn>
                                        <p:tgtEl>
                                          <p:spTgt spid="744478"/>
                                        </p:tgtEl>
                                        <p:attrNameLst>
                                          <p:attrName>style.visibility</p:attrName>
                                        </p:attrNameLst>
                                      </p:cBhvr>
                                      <p:to>
                                        <p:strVal val="visible"/>
                                      </p:to>
                                    </p:set>
                                    <p:animEffect transition="in" filter="dissolve">
                                      <p:cBhvr>
                                        <p:cTn id="26" dur="500"/>
                                        <p:tgtEl>
                                          <p:spTgt spid="744478"/>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744479"/>
                                        </p:tgtEl>
                                        <p:attrNameLst>
                                          <p:attrName>style.visibility</p:attrName>
                                        </p:attrNameLst>
                                      </p:cBhvr>
                                      <p:to>
                                        <p:strVal val="visible"/>
                                      </p:to>
                                    </p:set>
                                    <p:animEffect transition="in" filter="dissolve">
                                      <p:cBhvr>
                                        <p:cTn id="31" dur="500"/>
                                        <p:tgtEl>
                                          <p:spTgt spid="7444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4471" grpId="0" animBg="1"/>
      <p:bldP spid="744477" grpId="0" autoUpdateAnimBg="0"/>
      <p:bldP spid="744478" grpId="0" autoUpdateAnimBg="0"/>
      <p:bldP spid="744479"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498" name="Text Box 2"/>
          <p:cNvSpPr txBox="1">
            <a:spLocks noChangeArrowheads="1"/>
          </p:cNvSpPr>
          <p:nvPr/>
        </p:nvSpPr>
        <p:spPr bwMode="auto">
          <a:xfrm>
            <a:off x="1787525" y="0"/>
            <a:ext cx="3584575" cy="304800"/>
          </a:xfrm>
          <a:prstGeom prst="rect">
            <a:avLst/>
          </a:prstGeom>
          <a:noFill/>
          <a:ln w="12700">
            <a:noFill/>
            <a:miter lim="800000"/>
            <a:headEnd/>
            <a:tailEnd/>
          </a:ln>
          <a:effectLst>
            <a:outerShdw dist="71842" dir="2700000" algn="ctr" rotWithShape="0">
              <a:schemeClr val="bg2"/>
            </a:outerShdw>
          </a:effectLst>
        </p:spPr>
        <p:txBody>
          <a:bodyPr>
            <a:spAutoFit/>
          </a:bodyPr>
          <a:lstStyle/>
          <a:p>
            <a:pPr fontAlgn="base">
              <a:defRPr/>
            </a:pPr>
            <a:endParaRPr lang="en-US" sz="1200" b="1">
              <a:solidFill>
                <a:srgbClr val="FFFFFF"/>
              </a:solidFill>
              <a:effectLst/>
              <a:latin typeface="Comic Sans MS" charset="0"/>
              <a:ea typeface="+mn-ea"/>
              <a:cs typeface="+mn-cs"/>
            </a:endParaRPr>
          </a:p>
        </p:txBody>
      </p:sp>
      <p:sp>
        <p:nvSpPr>
          <p:cNvPr id="93186" name="Text Box 16"/>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endParaRPr lang="en-US" sz="2000">
              <a:solidFill>
                <a:srgbClr val="FFA27C"/>
              </a:solidFill>
              <a:effectLst/>
              <a:latin typeface="B VAG Rounded Bold" charset="0"/>
            </a:endParaRPr>
          </a:p>
        </p:txBody>
      </p:sp>
      <p:grpSp>
        <p:nvGrpSpPr>
          <p:cNvPr id="93187" name="Group 17"/>
          <p:cNvGrpSpPr>
            <a:grpSpLocks/>
          </p:cNvGrpSpPr>
          <p:nvPr/>
        </p:nvGrpSpPr>
        <p:grpSpPr bwMode="auto">
          <a:xfrm>
            <a:off x="620713" y="160338"/>
            <a:ext cx="739775" cy="1430337"/>
            <a:chOff x="391" y="101"/>
            <a:chExt cx="466" cy="901"/>
          </a:xfrm>
        </p:grpSpPr>
        <p:sp>
          <p:nvSpPr>
            <p:cNvPr id="746514" name="Rectangle 18"/>
            <p:cNvSpPr>
              <a:spLocks noChangeArrowheads="1"/>
            </p:cNvSpPr>
            <p:nvPr/>
          </p:nvSpPr>
          <p:spPr bwMode="auto">
            <a:xfrm>
              <a:off x="391" y="101"/>
              <a:ext cx="466" cy="901"/>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fontAlgn="base">
                <a:defRPr/>
              </a:pPr>
              <a:r>
                <a:rPr lang="en-US" sz="8800">
                  <a:solidFill>
                    <a:srgbClr val="FFD34A"/>
                  </a:solidFill>
                  <a:effectLst/>
                  <a:latin typeface="Times" charset="0"/>
                  <a:ea typeface="+mn-ea"/>
                  <a:cs typeface="+mn-cs"/>
                </a:rPr>
                <a:t>7</a:t>
              </a:r>
            </a:p>
          </p:txBody>
        </p:sp>
        <p:sp>
          <p:nvSpPr>
            <p:cNvPr id="746515" name="Line 19"/>
            <p:cNvSpPr>
              <a:spLocks noChangeShapeType="1"/>
            </p:cNvSpPr>
            <p:nvPr/>
          </p:nvSpPr>
          <p:spPr bwMode="auto">
            <a:xfrm>
              <a:off x="566" y="528"/>
              <a:ext cx="187" cy="0"/>
            </a:xfrm>
            <a:prstGeom prst="line">
              <a:avLst/>
            </a:prstGeom>
            <a:noFill/>
            <a:ln w="50800">
              <a:solidFill>
                <a:schemeClr val="tx2"/>
              </a:solidFill>
              <a:round/>
              <a:headEnd/>
              <a:tailEnd/>
            </a:ln>
            <a:effectLst>
              <a:outerShdw dist="107763"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grpSp>
      <p:pic>
        <p:nvPicPr>
          <p:cNvPr id="93188" name="Picture 22" descr=" Picture 9                                                      00000002Macintosh HD                   ABA78158:"/>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39800" y="1106488"/>
            <a:ext cx="7332663" cy="4602162"/>
          </a:xfrm>
          <a:prstGeom prst="rect">
            <a:avLst/>
          </a:prstGeom>
          <a:noFill/>
          <a:ln w="76200">
            <a:solidFill>
              <a:schemeClr val="accent2"/>
            </a:solidFill>
            <a:miter lim="800000"/>
            <a:headEnd/>
            <a:tailEnd/>
          </a:ln>
          <a:effectLst>
            <a:outerShdw dist="89803" dir="2700000" algn="ctr" rotWithShape="0">
              <a:schemeClr val="bg2"/>
            </a:outerShdw>
          </a:effectLst>
          <a:extLst>
            <a:ext uri="{909E8E84-426E-40dd-AFC4-6F175D3DCCD1}">
              <a14:hiddenFill xmlns="" xmlns:a14="http://schemas.microsoft.com/office/drawing/2010/main">
                <a:solidFill>
                  <a:srgbClr val="FFFFFF"/>
                </a:solidFill>
              </a14:hiddenFill>
            </a:ext>
          </a:extLst>
        </p:spPr>
      </p:pic>
      <p:sp>
        <p:nvSpPr>
          <p:cNvPr id="746499" name="Freeform 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charset="0"/>
              <a:ea typeface="+mn-ea"/>
              <a:cs typeface="+mn-cs"/>
            </a:endParaRPr>
          </a:p>
        </p:txBody>
      </p:sp>
      <p:sp>
        <p:nvSpPr>
          <p:cNvPr id="746500" name="AutoShape 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46501" name="Rectangle 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46502" name="AutoShape 6"/>
          <p:cNvSpPr>
            <a:spLocks noChangeArrowheads="1"/>
          </p:cNvSpPr>
          <p:nvPr/>
        </p:nvSpPr>
        <p:spPr bwMode="auto">
          <a:xfrm>
            <a:off x="8131175"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46503" name="Line 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46504" name="Line 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46505" name="Rectangle 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93196" name="Rectangle 10"/>
          <p:cNvSpPr>
            <a:spLocks noChangeArrowheads="1"/>
          </p:cNvSpPr>
          <p:nvPr/>
        </p:nvSpPr>
        <p:spPr bwMode="auto">
          <a:xfrm>
            <a:off x="8186738" y="3832225"/>
            <a:ext cx="681037" cy="242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1000" b="1">
                <a:solidFill>
                  <a:srgbClr val="000000"/>
                </a:solidFill>
                <a:effectLst/>
                <a:latin typeface="Helvetica" charset="0"/>
              </a:rPr>
              <a:t>Đ - C - P</a:t>
            </a:r>
          </a:p>
        </p:txBody>
      </p:sp>
      <p:sp>
        <p:nvSpPr>
          <p:cNvPr id="93197" name="Rectangle 11"/>
          <p:cNvSpPr>
            <a:spLocks noChangeArrowheads="1"/>
          </p:cNvSpPr>
          <p:nvPr/>
        </p:nvSpPr>
        <p:spPr bwMode="auto">
          <a:xfrm>
            <a:off x="8059738" y="3654425"/>
            <a:ext cx="8096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Helvetica" charset="0"/>
              </a:rPr>
              <a:t>SỰ KÊU GỌI</a:t>
            </a:r>
          </a:p>
        </p:txBody>
      </p:sp>
      <p:sp>
        <p:nvSpPr>
          <p:cNvPr id="93198" name="Rectangle 12"/>
          <p:cNvSpPr>
            <a:spLocks noChangeArrowheads="1"/>
          </p:cNvSpPr>
          <p:nvPr/>
        </p:nvSpPr>
        <p:spPr bwMode="auto">
          <a:xfrm>
            <a:off x="8004175" y="3432175"/>
            <a:ext cx="849313"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Chicago" charset="0"/>
              </a:rPr>
              <a:t>ÁP-RA-HAM</a:t>
            </a:r>
          </a:p>
        </p:txBody>
      </p:sp>
      <p:sp>
        <p:nvSpPr>
          <p:cNvPr id="746509" name="Line 13"/>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46510" name="Line 14"/>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46511" name="Line 15"/>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93202" name="Rectangle 23"/>
          <p:cNvSpPr>
            <a:spLocks noChangeArrowheads="1"/>
          </p:cNvSpPr>
          <p:nvPr/>
        </p:nvSpPr>
        <p:spPr bwMode="auto">
          <a:xfrm>
            <a:off x="8321675" y="4033838"/>
            <a:ext cx="414338"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1000" b="1">
                <a:solidFill>
                  <a:srgbClr val="000000"/>
                </a:solidFill>
                <a:effectLst/>
                <a:latin typeface="Helvetica" charset="0"/>
              </a:rPr>
              <a:t>I - Y</a:t>
            </a:r>
          </a:p>
        </p:txBody>
      </p:sp>
      <p:sp>
        <p:nvSpPr>
          <p:cNvPr id="746520" name="Rectangle 24"/>
          <p:cNvSpPr>
            <a:spLocks noChangeArrowheads="1"/>
          </p:cNvSpPr>
          <p:nvPr/>
        </p:nvSpPr>
        <p:spPr bwMode="auto">
          <a:xfrm>
            <a:off x="5451475" y="2081213"/>
            <a:ext cx="379413" cy="644525"/>
          </a:xfrm>
          <a:prstGeom prst="rect">
            <a:avLst/>
          </a:prstGeom>
          <a:noFill/>
          <a:ln w="38100">
            <a:solidFill>
              <a:srgbClr val="FF0000"/>
            </a:solidFill>
            <a:miter lim="800000"/>
            <a:headEnd/>
            <a:tailEnd/>
          </a:ln>
          <a:effectLst>
            <a:outerShdw dist="53882"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46521" name="Text Box 25"/>
          <p:cNvSpPr txBox="1">
            <a:spLocks noChangeArrowheads="1"/>
          </p:cNvSpPr>
          <p:nvPr/>
        </p:nvSpPr>
        <p:spPr bwMode="auto">
          <a:xfrm>
            <a:off x="2108200" y="465138"/>
            <a:ext cx="5948363" cy="587375"/>
          </a:xfrm>
          <a:prstGeom prst="rect">
            <a:avLst/>
          </a:prstGeom>
          <a:noFill/>
          <a:ln w="9525">
            <a:noFill/>
            <a:miter lim="800000"/>
            <a:headEnd/>
            <a:tailEnd/>
          </a:ln>
          <a:effectLst>
            <a:outerShdw dist="74053" dir="3542175" algn="ctr" rotWithShape="0">
              <a:schemeClr val="bg2"/>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2800" b="1">
                <a:solidFill>
                  <a:srgbClr val="FFFF00"/>
                </a:solidFill>
                <a:effectLst>
                  <a:outerShdw blurRad="38100" dist="38100" dir="2700000" algn="tl">
                    <a:srgbClr val="000000"/>
                  </a:outerShdw>
                </a:effectLst>
                <a:latin typeface="Comic Sans MS" charset="0"/>
              </a:rPr>
              <a:t>SO SÁNH ĐỊA HÌNH…</a:t>
            </a:r>
          </a:p>
        </p:txBody>
      </p:sp>
      <p:sp>
        <p:nvSpPr>
          <p:cNvPr id="746522" name="Rectangle 26"/>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pPr algn="ctr" fontAlgn="base">
              <a:spcBef>
                <a:spcPct val="0"/>
              </a:spcBef>
              <a:defRPr/>
            </a:pPr>
            <a:r>
              <a:rPr lang="en-US" sz="1000" b="1">
                <a:solidFill>
                  <a:srgbClr val="FFFFFF"/>
                </a:solidFill>
                <a:effectLst>
                  <a:outerShdw blurRad="38100" dist="38100" dir="2700000" algn="tl">
                    <a:srgbClr val="000000"/>
                  </a:outerShdw>
                </a:effectLst>
                <a:latin typeface="Comic Sans MS" charset="0"/>
              </a:rPr>
              <a:t>34</a:t>
            </a:r>
          </a:p>
        </p:txBody>
      </p:sp>
      <p:sp>
        <p:nvSpPr>
          <p:cNvPr id="746524" name="Rectangle 28"/>
          <p:cNvSpPr>
            <a:spLocks noChangeArrowheads="1"/>
          </p:cNvSpPr>
          <p:nvPr/>
        </p:nvSpPr>
        <p:spPr bwMode="auto">
          <a:xfrm>
            <a:off x="3333750" y="1181100"/>
            <a:ext cx="1104900" cy="228600"/>
          </a:xfrm>
          <a:prstGeom prst="rect">
            <a:avLst/>
          </a:prstGeom>
          <a:gradFill rotWithShape="0">
            <a:gsLst>
              <a:gs pos="0">
                <a:srgbClr val="FFFF00"/>
              </a:gs>
              <a:gs pos="100000">
                <a:srgbClr val="FFFF00">
                  <a:gamma/>
                  <a:tint val="96471"/>
                  <a:invGamma/>
                </a:srgbClr>
              </a:gs>
            </a:gsLst>
            <a:lin ang="5400000" scaled="1"/>
          </a:gradFill>
          <a:ln w="9525">
            <a:miter lim="800000"/>
            <a:headEnd/>
            <a:tailEnd/>
          </a:ln>
          <a:effectLst/>
          <a:scene3d>
            <a:camera prst="legacyPerspectiveTopLeft"/>
            <a:lightRig rig="legacyNormal3" dir="r"/>
          </a:scene3d>
          <a:sp3d extrusionH="201600" prstMaterial="legacyMetal">
            <a:bevelT w="13500" h="13500" prst="angle"/>
            <a:bevelB w="13500" h="13500" prst="angle"/>
            <a:extrusionClr>
              <a:srgbClr val="FFFFFF"/>
            </a:extrusionClr>
          </a:sp3d>
        </p:spPr>
        <p:txBody>
          <a:bodyPr wrap="none" anchor="ctr">
            <a:flatTx/>
          </a:bodyPr>
          <a:lstStyle/>
          <a:p>
            <a:pPr algn="ctr" fontAlgn="base">
              <a:spcBef>
                <a:spcPct val="0"/>
              </a:spcBef>
              <a:defRPr/>
            </a:pPr>
            <a:r>
              <a:rPr lang="en-US" sz="2800">
                <a:solidFill>
                  <a:srgbClr val="00DFCA"/>
                </a:solidFill>
                <a:effectLst>
                  <a:outerShdw blurRad="38100" dist="38100" dir="2700000" algn="tl">
                    <a:srgbClr val="000000"/>
                  </a:outerShdw>
                </a:effectLst>
                <a:latin typeface="Comic Sans MS" charset="0"/>
              </a:rPr>
              <a:t>Ysơ ra ê</a:t>
            </a:r>
          </a:p>
        </p:txBody>
      </p:sp>
      <p:sp>
        <p:nvSpPr>
          <p:cNvPr id="746528" name="Rectangle 32"/>
          <p:cNvSpPr>
            <a:spLocks noChangeArrowheads="1"/>
          </p:cNvSpPr>
          <p:nvPr/>
        </p:nvSpPr>
        <p:spPr bwMode="auto">
          <a:xfrm>
            <a:off x="1028700" y="4143375"/>
            <a:ext cx="3086100" cy="609600"/>
          </a:xfrm>
          <a:prstGeom prst="rect">
            <a:avLst/>
          </a:prstGeom>
          <a:solidFill>
            <a:srgbClr val="C0C0C0"/>
          </a:solidFill>
          <a:ln w="9525">
            <a:miter lim="800000"/>
            <a:headEnd/>
            <a:tailEnd/>
          </a:ln>
          <a:effectLst/>
          <a:scene3d>
            <a:camera prst="legacyPerspectiveTopLeft"/>
            <a:lightRig rig="legacyNormal3" dir="r"/>
          </a:scene3d>
          <a:sp3d extrusionH="201600" prstMaterial="legacyMetal">
            <a:bevelT w="13500" h="13500" prst="angle"/>
            <a:bevelB w="13500" h="13500" prst="angle"/>
            <a:extrusionClr>
              <a:srgbClr val="FFFFFF"/>
            </a:extrusionClr>
          </a:sp3d>
        </p:spPr>
        <p:txBody>
          <a:bodyPr wrap="none" anchor="ctr">
            <a:flatTx/>
          </a:bodyPr>
          <a:lstStyle/>
          <a:p>
            <a:pPr algn="ctr" fontAlgn="base">
              <a:spcBef>
                <a:spcPct val="0"/>
              </a:spcBef>
              <a:defRPr/>
            </a:pPr>
            <a:r>
              <a:rPr lang="en-US" sz="2800">
                <a:solidFill>
                  <a:srgbClr val="1A0004"/>
                </a:solidFill>
                <a:effectLst>
                  <a:outerShdw blurRad="38100" dist="38100" dir="2700000" algn="tl">
                    <a:srgbClr val="000000"/>
                  </a:outerShdw>
                </a:effectLst>
                <a:latin typeface="Comic Sans MS" charset="0"/>
              </a:rPr>
              <a:t>Thế Giới Ả Rập</a:t>
            </a:r>
          </a:p>
        </p:txBody>
      </p:sp>
      <p:sp>
        <p:nvSpPr>
          <p:cNvPr id="746530" name="Rectangle 34"/>
          <p:cNvSpPr>
            <a:spLocks noChangeArrowheads="1"/>
          </p:cNvSpPr>
          <p:nvPr/>
        </p:nvSpPr>
        <p:spPr bwMode="auto">
          <a:xfrm>
            <a:off x="3149600" y="1074738"/>
            <a:ext cx="2511425" cy="420687"/>
          </a:xfrm>
          <a:prstGeom prst="rect">
            <a:avLst/>
          </a:prstGeom>
          <a:gradFill rotWithShape="0">
            <a:gsLst>
              <a:gs pos="0">
                <a:srgbClr val="FFFF00"/>
              </a:gs>
              <a:gs pos="100000">
                <a:srgbClr val="FFFF00">
                  <a:gamma/>
                  <a:tint val="96471"/>
                  <a:invGamma/>
                </a:srgbClr>
              </a:gs>
            </a:gsLst>
            <a:lin ang="5400000" scaled="1"/>
          </a:gradFill>
          <a:ln w="9525">
            <a:miter lim="800000"/>
            <a:headEnd/>
            <a:tailEnd/>
          </a:ln>
          <a:effectLst/>
          <a:scene3d>
            <a:camera prst="legacyPerspectiveTopLeft"/>
            <a:lightRig rig="legacyNormal3" dir="r"/>
          </a:scene3d>
          <a:sp3d extrusionH="201600" prstMaterial="legacyMetal">
            <a:bevelT w="13500" h="13500" prst="angle"/>
            <a:bevelB w="13500" h="13500" prst="angle"/>
            <a:extrusionClr>
              <a:srgbClr val="FFFFFF"/>
            </a:extrusionClr>
          </a:sp3d>
        </p:spPr>
        <p:txBody>
          <a:bodyPr wrap="none" anchor="ctr">
            <a:flatTx/>
          </a:bodyPr>
          <a:lstStyle/>
          <a:p>
            <a:pPr algn="ctr" fontAlgn="base">
              <a:spcBef>
                <a:spcPct val="0"/>
              </a:spcBef>
              <a:defRPr/>
            </a:pPr>
            <a:r>
              <a:rPr lang="en-US" sz="2800">
                <a:solidFill>
                  <a:srgbClr val="00DFCA"/>
                </a:solidFill>
                <a:effectLst>
                  <a:outerShdw blurRad="38100" dist="38100" dir="2700000" algn="tl">
                    <a:srgbClr val="000000"/>
                  </a:outerShdw>
                </a:effectLst>
                <a:latin typeface="Comic Sans MS" charset="0"/>
              </a:rPr>
              <a:t>Y-sơ-ra-ên và…</a:t>
            </a:r>
          </a:p>
        </p:txBody>
      </p:sp>
      <p:sp>
        <p:nvSpPr>
          <p:cNvPr id="29" name="Text Box 9"/>
          <p:cNvSpPr txBox="1">
            <a:spLocks noChangeArrowheads="1"/>
          </p:cNvSpPr>
          <p:nvPr/>
        </p:nvSpPr>
        <p:spPr bwMode="auto">
          <a:xfrm>
            <a:off x="6977063" y="6284913"/>
            <a:ext cx="2087562" cy="260350"/>
          </a:xfrm>
          <a:prstGeom prst="rect">
            <a:avLst/>
          </a:prstGeom>
          <a:noFill/>
          <a:ln w="12700">
            <a:noFill/>
            <a:miter lim="800000"/>
            <a:headEnd/>
            <a:tailEnd/>
          </a:ln>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1100" b="1">
                <a:solidFill>
                  <a:srgbClr val="FFFFFF"/>
                </a:solidFill>
                <a:effectLst>
                  <a:outerShdw blurRad="38100" dist="38100" dir="2700000" algn="tl">
                    <a:srgbClr val="000000"/>
                  </a:outerShdw>
                </a:effectLst>
                <a:latin typeface="Arial" charset="0"/>
                <a:cs typeface="Arial" charset="0"/>
              </a:rPr>
              <a:t>Sổ Tay Hướng Dẫn, tr. 19-24</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746520"/>
                                        </p:tgtEl>
                                        <p:attrNameLst>
                                          <p:attrName>style.visibility</p:attrName>
                                        </p:attrNameLst>
                                      </p:cBhvr>
                                      <p:to>
                                        <p:strVal val="visible"/>
                                      </p:to>
                                    </p:set>
                                    <p:anim calcmode="lin" valueType="num">
                                      <p:cBhvr>
                                        <p:cTn id="7" dur="500" fill="hold"/>
                                        <p:tgtEl>
                                          <p:spTgt spid="746520"/>
                                        </p:tgtEl>
                                        <p:attrNameLst>
                                          <p:attrName>ppt_w</p:attrName>
                                        </p:attrNameLst>
                                      </p:cBhvr>
                                      <p:tavLst>
                                        <p:tav tm="0">
                                          <p:val>
                                            <p:strVal val="(6*min(max(#ppt_w*#ppt_h,.3),1)-7.4)/-.7*#ppt_w"/>
                                          </p:val>
                                        </p:tav>
                                        <p:tav tm="100000">
                                          <p:val>
                                            <p:strVal val="#ppt_w"/>
                                          </p:val>
                                        </p:tav>
                                      </p:tavLst>
                                    </p:anim>
                                    <p:anim calcmode="lin" valueType="num">
                                      <p:cBhvr>
                                        <p:cTn id="8" dur="500" fill="hold"/>
                                        <p:tgtEl>
                                          <p:spTgt spid="746520"/>
                                        </p:tgtEl>
                                        <p:attrNameLst>
                                          <p:attrName>ppt_h</p:attrName>
                                        </p:attrNameLst>
                                      </p:cBhvr>
                                      <p:tavLst>
                                        <p:tav tm="0">
                                          <p:val>
                                            <p:strVal val="(6*min(max(#ppt_w*#ppt_h,.3),1)-7.4)/-.7*#ppt_h"/>
                                          </p:val>
                                        </p:tav>
                                        <p:tav tm="100000">
                                          <p:val>
                                            <p:strVal val="#ppt_h"/>
                                          </p:val>
                                        </p:tav>
                                      </p:tavLst>
                                    </p:anim>
                                    <p:anim calcmode="lin" valueType="num">
                                      <p:cBhvr>
                                        <p:cTn id="9" dur="500" fill="hold"/>
                                        <p:tgtEl>
                                          <p:spTgt spid="746520"/>
                                        </p:tgtEl>
                                        <p:attrNameLst>
                                          <p:attrName>ppt_x</p:attrName>
                                        </p:attrNameLst>
                                      </p:cBhvr>
                                      <p:tavLst>
                                        <p:tav tm="0">
                                          <p:val>
                                            <p:fltVal val="0.5"/>
                                          </p:val>
                                        </p:tav>
                                        <p:tav tm="100000">
                                          <p:val>
                                            <p:strVal val="#ppt_x"/>
                                          </p:val>
                                        </p:tav>
                                      </p:tavLst>
                                    </p:anim>
                                    <p:anim calcmode="lin" valueType="num">
                                      <p:cBhvr>
                                        <p:cTn id="10" dur="500" fill="hold"/>
                                        <p:tgtEl>
                                          <p:spTgt spid="746520"/>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652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474" name="Text Box 2"/>
          <p:cNvSpPr txBox="1">
            <a:spLocks noChangeArrowheads="1"/>
          </p:cNvSpPr>
          <p:nvPr/>
        </p:nvSpPr>
        <p:spPr bwMode="auto">
          <a:xfrm>
            <a:off x="1787525" y="0"/>
            <a:ext cx="3584575" cy="304800"/>
          </a:xfrm>
          <a:prstGeom prst="rect">
            <a:avLst/>
          </a:prstGeom>
          <a:noFill/>
          <a:ln w="12700">
            <a:noFill/>
            <a:miter lim="800000"/>
            <a:headEnd/>
            <a:tailEnd/>
          </a:ln>
          <a:effectLst>
            <a:outerShdw dist="71842" dir="2700000" algn="ctr" rotWithShape="0">
              <a:schemeClr val="bg2"/>
            </a:outerShdw>
          </a:effectLst>
        </p:spPr>
        <p:txBody>
          <a:bodyPr>
            <a:spAutoFit/>
          </a:bodyPr>
          <a:lstStyle/>
          <a:p>
            <a:pPr fontAlgn="base">
              <a:defRPr/>
            </a:pPr>
            <a:endParaRPr lang="en-US" sz="1200" b="1">
              <a:solidFill>
                <a:srgbClr val="FFFFFF"/>
              </a:solidFill>
              <a:effectLst/>
              <a:latin typeface="Comic Sans MS" charset="0"/>
              <a:ea typeface="+mn-ea"/>
              <a:cs typeface="+mn-cs"/>
            </a:endParaRPr>
          </a:p>
        </p:txBody>
      </p:sp>
      <p:sp>
        <p:nvSpPr>
          <p:cNvPr id="94210" name="Text Box 3"/>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endParaRPr lang="en-US" sz="2000">
              <a:solidFill>
                <a:srgbClr val="FFA27C"/>
              </a:solidFill>
              <a:effectLst/>
              <a:latin typeface="B VAG Rounded Bold" charset="0"/>
            </a:endParaRPr>
          </a:p>
        </p:txBody>
      </p:sp>
      <p:grpSp>
        <p:nvGrpSpPr>
          <p:cNvPr id="94211" name="Group 4"/>
          <p:cNvGrpSpPr>
            <a:grpSpLocks/>
          </p:cNvGrpSpPr>
          <p:nvPr/>
        </p:nvGrpSpPr>
        <p:grpSpPr bwMode="auto">
          <a:xfrm>
            <a:off x="620713" y="160338"/>
            <a:ext cx="739775" cy="1430337"/>
            <a:chOff x="391" y="101"/>
            <a:chExt cx="466" cy="901"/>
          </a:xfrm>
        </p:grpSpPr>
        <p:sp>
          <p:nvSpPr>
            <p:cNvPr id="745477" name="Rectangle 5"/>
            <p:cNvSpPr>
              <a:spLocks noChangeArrowheads="1"/>
            </p:cNvSpPr>
            <p:nvPr/>
          </p:nvSpPr>
          <p:spPr bwMode="auto">
            <a:xfrm>
              <a:off x="391" y="101"/>
              <a:ext cx="466" cy="901"/>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fontAlgn="base">
                <a:defRPr/>
              </a:pPr>
              <a:r>
                <a:rPr lang="en-US" sz="8800">
                  <a:solidFill>
                    <a:srgbClr val="FFD34A"/>
                  </a:solidFill>
                  <a:effectLst/>
                  <a:latin typeface="Times" charset="0"/>
                  <a:ea typeface="+mn-ea"/>
                  <a:cs typeface="+mn-cs"/>
                </a:rPr>
                <a:t>7</a:t>
              </a:r>
            </a:p>
          </p:txBody>
        </p:sp>
        <p:sp>
          <p:nvSpPr>
            <p:cNvPr id="745478" name="Line 6"/>
            <p:cNvSpPr>
              <a:spLocks noChangeShapeType="1"/>
            </p:cNvSpPr>
            <p:nvPr/>
          </p:nvSpPr>
          <p:spPr bwMode="auto">
            <a:xfrm>
              <a:off x="566" y="528"/>
              <a:ext cx="187" cy="0"/>
            </a:xfrm>
            <a:prstGeom prst="line">
              <a:avLst/>
            </a:prstGeom>
            <a:noFill/>
            <a:ln w="50800">
              <a:solidFill>
                <a:schemeClr val="tx2"/>
              </a:solidFill>
              <a:round/>
              <a:headEnd/>
              <a:tailEnd/>
            </a:ln>
            <a:effectLst>
              <a:outerShdw dist="107763"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grpSp>
      <p:grpSp>
        <p:nvGrpSpPr>
          <p:cNvPr id="94212" name="Group 9"/>
          <p:cNvGrpSpPr>
            <a:grpSpLocks/>
          </p:cNvGrpSpPr>
          <p:nvPr/>
        </p:nvGrpSpPr>
        <p:grpSpPr bwMode="auto">
          <a:xfrm>
            <a:off x="1065213" y="936625"/>
            <a:ext cx="7835900" cy="4670425"/>
            <a:chOff x="468" y="819"/>
            <a:chExt cx="4580" cy="2381"/>
          </a:xfrm>
        </p:grpSpPr>
        <p:pic>
          <p:nvPicPr>
            <p:cNvPr id="94233" name="Picture 10" descr="&#10;Picture 11                                                     00000002Macintosh HD                   ABA78158:"/>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8" y="819"/>
              <a:ext cx="4580" cy="2381"/>
            </a:xfrm>
            <a:prstGeom prst="rect">
              <a:avLst/>
            </a:prstGeom>
            <a:noFill/>
            <a:ln w="76200">
              <a:solidFill>
                <a:schemeClr val="accent2"/>
              </a:solidFill>
              <a:miter lim="800000"/>
              <a:headEnd/>
              <a:tailEnd/>
            </a:ln>
            <a:effectLst>
              <a:outerShdw dist="89803" dir="2700000" algn="ctr" rotWithShape="0">
                <a:schemeClr val="bg2"/>
              </a:outerShdw>
            </a:effectLst>
            <a:extLst>
              <a:ext uri="{909E8E84-426E-40dd-AFC4-6F175D3DCCD1}">
                <a14:hiddenFill xmlns="" xmlns:a14="http://schemas.microsoft.com/office/drawing/2010/main">
                  <a:solidFill>
                    <a:srgbClr val="FFFFFF"/>
                  </a:solidFill>
                </a14:hiddenFill>
              </a:ext>
            </a:extLst>
          </p:spPr>
        </p:pic>
        <p:sp>
          <p:nvSpPr>
            <p:cNvPr id="745483" name="Freeform 11"/>
            <p:cNvSpPr>
              <a:spLocks/>
            </p:cNvSpPr>
            <p:nvPr/>
          </p:nvSpPr>
          <p:spPr bwMode="auto">
            <a:xfrm>
              <a:off x="2132" y="1717"/>
              <a:ext cx="35" cy="87"/>
            </a:xfrm>
            <a:custGeom>
              <a:avLst/>
              <a:gdLst>
                <a:gd name="T0" fmla="*/ 36 w 72"/>
                <a:gd name="T1" fmla="*/ 207 h 215"/>
                <a:gd name="T2" fmla="*/ 40 w 72"/>
                <a:gd name="T3" fmla="*/ 195 h 215"/>
                <a:gd name="T4" fmla="*/ 44 w 72"/>
                <a:gd name="T5" fmla="*/ 151 h 215"/>
                <a:gd name="T6" fmla="*/ 56 w 72"/>
                <a:gd name="T7" fmla="*/ 127 h 215"/>
                <a:gd name="T8" fmla="*/ 56 w 72"/>
                <a:gd name="T9" fmla="*/ 43 h 215"/>
                <a:gd name="T10" fmla="*/ 72 w 72"/>
                <a:gd name="T11" fmla="*/ 19 h 215"/>
                <a:gd name="T12" fmla="*/ 44 w 72"/>
                <a:gd name="T13" fmla="*/ 11 h 215"/>
                <a:gd name="T14" fmla="*/ 32 w 72"/>
                <a:gd name="T15" fmla="*/ 35 h 215"/>
                <a:gd name="T16" fmla="*/ 24 w 72"/>
                <a:gd name="T17" fmla="*/ 79 h 215"/>
                <a:gd name="T18" fmla="*/ 8 w 72"/>
                <a:gd name="T19" fmla="*/ 103 h 215"/>
                <a:gd name="T20" fmla="*/ 0 w 72"/>
                <a:gd name="T21" fmla="*/ 127 h 215"/>
                <a:gd name="T22" fmla="*/ 4 w 72"/>
                <a:gd name="T23" fmla="*/ 139 h 215"/>
                <a:gd name="T24" fmla="*/ 16 w 72"/>
                <a:gd name="T25" fmla="*/ 147 h 215"/>
                <a:gd name="T26" fmla="*/ 28 w 72"/>
                <a:gd name="T27" fmla="*/ 183 h 215"/>
                <a:gd name="T28" fmla="*/ 36 w 72"/>
                <a:gd name="T29" fmla="*/ 207 h 21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2"/>
                <a:gd name="T46" fmla="*/ 0 h 215"/>
                <a:gd name="T47" fmla="*/ 72 w 72"/>
                <a:gd name="T48" fmla="*/ 215 h 21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2" h="215">
                  <a:moveTo>
                    <a:pt x="36" y="207"/>
                  </a:moveTo>
                  <a:cubicBezTo>
                    <a:pt x="37" y="203"/>
                    <a:pt x="39" y="199"/>
                    <a:pt x="40" y="195"/>
                  </a:cubicBezTo>
                  <a:cubicBezTo>
                    <a:pt x="42" y="180"/>
                    <a:pt x="40" y="165"/>
                    <a:pt x="44" y="151"/>
                  </a:cubicBezTo>
                  <a:cubicBezTo>
                    <a:pt x="45" y="142"/>
                    <a:pt x="53" y="135"/>
                    <a:pt x="56" y="127"/>
                  </a:cubicBezTo>
                  <a:cubicBezTo>
                    <a:pt x="45" y="95"/>
                    <a:pt x="44" y="97"/>
                    <a:pt x="56" y="43"/>
                  </a:cubicBezTo>
                  <a:cubicBezTo>
                    <a:pt x="57" y="33"/>
                    <a:pt x="72" y="19"/>
                    <a:pt x="72" y="19"/>
                  </a:cubicBezTo>
                  <a:cubicBezTo>
                    <a:pt x="65" y="0"/>
                    <a:pt x="59" y="0"/>
                    <a:pt x="44" y="11"/>
                  </a:cubicBezTo>
                  <a:cubicBezTo>
                    <a:pt x="41" y="19"/>
                    <a:pt x="34" y="26"/>
                    <a:pt x="32" y="35"/>
                  </a:cubicBezTo>
                  <a:cubicBezTo>
                    <a:pt x="29" y="45"/>
                    <a:pt x="30" y="66"/>
                    <a:pt x="24" y="79"/>
                  </a:cubicBezTo>
                  <a:cubicBezTo>
                    <a:pt x="19" y="87"/>
                    <a:pt x="11" y="93"/>
                    <a:pt x="8" y="103"/>
                  </a:cubicBezTo>
                  <a:cubicBezTo>
                    <a:pt x="5" y="111"/>
                    <a:pt x="0" y="127"/>
                    <a:pt x="0" y="127"/>
                  </a:cubicBezTo>
                  <a:cubicBezTo>
                    <a:pt x="1" y="131"/>
                    <a:pt x="1" y="135"/>
                    <a:pt x="4" y="139"/>
                  </a:cubicBezTo>
                  <a:cubicBezTo>
                    <a:pt x="7" y="142"/>
                    <a:pt x="13" y="142"/>
                    <a:pt x="16" y="147"/>
                  </a:cubicBezTo>
                  <a:cubicBezTo>
                    <a:pt x="22" y="157"/>
                    <a:pt x="24" y="170"/>
                    <a:pt x="28" y="183"/>
                  </a:cubicBezTo>
                  <a:cubicBezTo>
                    <a:pt x="30" y="191"/>
                    <a:pt x="36" y="215"/>
                    <a:pt x="36" y="207"/>
                  </a:cubicBezTo>
                  <a:close/>
                </a:path>
              </a:pathLst>
            </a:custGeom>
            <a:solidFill>
              <a:srgbClr val="FF0000"/>
            </a:solidFill>
            <a:ln w="9525" cap="flat" cmpd="sng">
              <a:solidFill>
                <a:srgbClr val="000000"/>
              </a:solidFill>
              <a:prstDash val="solid"/>
              <a:round/>
              <a:headEnd/>
              <a:tailEnd/>
            </a:ln>
            <a:effectLst>
              <a:outerShdw blurRad="63500" dist="35921" dir="2700000" algn="ctr" rotWithShape="0">
                <a:srgbClr val="868686"/>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grpSp>
      <p:sp>
        <p:nvSpPr>
          <p:cNvPr id="745484" name="Freeform 12"/>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charset="0"/>
              <a:ea typeface="+mn-ea"/>
              <a:cs typeface="+mn-cs"/>
            </a:endParaRPr>
          </a:p>
        </p:txBody>
      </p:sp>
      <p:sp>
        <p:nvSpPr>
          <p:cNvPr id="745485" name="AutoShape 13"/>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45486" name="Rectangle 14"/>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45487" name="AutoShape 15"/>
          <p:cNvSpPr>
            <a:spLocks noChangeArrowheads="1"/>
          </p:cNvSpPr>
          <p:nvPr/>
        </p:nvSpPr>
        <p:spPr bwMode="auto">
          <a:xfrm>
            <a:off x="80343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45488" name="Line 16"/>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45489" name="Line 17"/>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45490" name="Rectangle 18"/>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94220" name="Rectangle 19"/>
          <p:cNvSpPr>
            <a:spLocks noChangeArrowheads="1"/>
          </p:cNvSpPr>
          <p:nvPr/>
        </p:nvSpPr>
        <p:spPr bwMode="auto">
          <a:xfrm>
            <a:off x="8186738" y="3832225"/>
            <a:ext cx="681037" cy="242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1000" b="1">
                <a:solidFill>
                  <a:srgbClr val="000000"/>
                </a:solidFill>
                <a:effectLst/>
                <a:latin typeface="Helvetica" charset="0"/>
              </a:rPr>
              <a:t>Đ - C - P</a:t>
            </a:r>
          </a:p>
        </p:txBody>
      </p:sp>
      <p:sp>
        <p:nvSpPr>
          <p:cNvPr id="94221" name="Rectangle 20"/>
          <p:cNvSpPr>
            <a:spLocks noChangeArrowheads="1"/>
          </p:cNvSpPr>
          <p:nvPr/>
        </p:nvSpPr>
        <p:spPr bwMode="auto">
          <a:xfrm>
            <a:off x="8099425" y="3654425"/>
            <a:ext cx="86677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Helvetica" charset="0"/>
              </a:rPr>
              <a:t>SỰ KÊU GỌI</a:t>
            </a:r>
          </a:p>
        </p:txBody>
      </p:sp>
      <p:sp>
        <p:nvSpPr>
          <p:cNvPr id="94222" name="Rectangle 21"/>
          <p:cNvSpPr>
            <a:spLocks noChangeArrowheads="1"/>
          </p:cNvSpPr>
          <p:nvPr/>
        </p:nvSpPr>
        <p:spPr bwMode="auto">
          <a:xfrm>
            <a:off x="8004175" y="3432175"/>
            <a:ext cx="849313"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Chicago" charset="0"/>
              </a:rPr>
              <a:t>ÁP-RA-HAM</a:t>
            </a:r>
          </a:p>
        </p:txBody>
      </p:sp>
      <p:sp>
        <p:nvSpPr>
          <p:cNvPr id="745494" name="Line 22"/>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45495" name="Line 23"/>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45496" name="Line 24"/>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94226" name="Rectangle 26"/>
          <p:cNvSpPr>
            <a:spLocks noChangeArrowheads="1"/>
          </p:cNvSpPr>
          <p:nvPr/>
        </p:nvSpPr>
        <p:spPr bwMode="auto">
          <a:xfrm>
            <a:off x="8321675" y="4033838"/>
            <a:ext cx="3778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1000" b="1">
                <a:solidFill>
                  <a:srgbClr val="000000"/>
                </a:solidFill>
                <a:effectLst/>
                <a:latin typeface="Helvetica" charset="0"/>
              </a:rPr>
              <a:t>I -Y</a:t>
            </a:r>
          </a:p>
        </p:txBody>
      </p:sp>
      <p:sp>
        <p:nvSpPr>
          <p:cNvPr id="745501" name="Freeform 29"/>
          <p:cNvSpPr>
            <a:spLocks/>
          </p:cNvSpPr>
          <p:nvPr/>
        </p:nvSpPr>
        <p:spPr bwMode="auto">
          <a:xfrm>
            <a:off x="1130300" y="1111250"/>
            <a:ext cx="7707313" cy="4456113"/>
          </a:xfrm>
          <a:custGeom>
            <a:avLst/>
            <a:gdLst>
              <a:gd name="T0" fmla="*/ 1280 w 4855"/>
              <a:gd name="T1" fmla="*/ 1044 h 2807"/>
              <a:gd name="T2" fmla="*/ 1152 w 4855"/>
              <a:gd name="T3" fmla="*/ 1100 h 2807"/>
              <a:gd name="T4" fmla="*/ 928 w 4855"/>
              <a:gd name="T5" fmla="*/ 932 h 2807"/>
              <a:gd name="T6" fmla="*/ 288 w 4855"/>
              <a:gd name="T7" fmla="*/ 1036 h 2807"/>
              <a:gd name="T8" fmla="*/ 56 w 4855"/>
              <a:gd name="T9" fmla="*/ 1420 h 2807"/>
              <a:gd name="T10" fmla="*/ 48 w 4855"/>
              <a:gd name="T11" fmla="*/ 1732 h 2807"/>
              <a:gd name="T12" fmla="*/ 208 w 4855"/>
              <a:gd name="T13" fmla="*/ 2068 h 2807"/>
              <a:gd name="T14" fmla="*/ 344 w 4855"/>
              <a:gd name="T15" fmla="*/ 2108 h 2807"/>
              <a:gd name="T16" fmla="*/ 624 w 4855"/>
              <a:gd name="T17" fmla="*/ 2124 h 2807"/>
              <a:gd name="T18" fmla="*/ 840 w 4855"/>
              <a:gd name="T19" fmla="*/ 2076 h 2807"/>
              <a:gd name="T20" fmla="*/ 1032 w 4855"/>
              <a:gd name="T21" fmla="*/ 2124 h 2807"/>
              <a:gd name="T22" fmla="*/ 1104 w 4855"/>
              <a:gd name="T23" fmla="*/ 1956 h 2807"/>
              <a:gd name="T24" fmla="*/ 1440 w 4855"/>
              <a:gd name="T25" fmla="*/ 2068 h 2807"/>
              <a:gd name="T26" fmla="*/ 1488 w 4855"/>
              <a:gd name="T27" fmla="*/ 2036 h 2807"/>
              <a:gd name="T28" fmla="*/ 1736 w 4855"/>
              <a:gd name="T29" fmla="*/ 2156 h 2807"/>
              <a:gd name="T30" fmla="*/ 1744 w 4855"/>
              <a:gd name="T31" fmla="*/ 2492 h 2807"/>
              <a:gd name="T32" fmla="*/ 1800 w 4855"/>
              <a:gd name="T33" fmla="*/ 2740 h 2807"/>
              <a:gd name="T34" fmla="*/ 1944 w 4855"/>
              <a:gd name="T35" fmla="*/ 2396 h 2807"/>
              <a:gd name="T36" fmla="*/ 2200 w 4855"/>
              <a:gd name="T37" fmla="*/ 2068 h 2807"/>
              <a:gd name="T38" fmla="*/ 2096 w 4855"/>
              <a:gd name="T39" fmla="*/ 1860 h 2807"/>
              <a:gd name="T40" fmla="*/ 2464 w 4855"/>
              <a:gd name="T41" fmla="*/ 1620 h 2807"/>
              <a:gd name="T42" fmla="*/ 2504 w 4855"/>
              <a:gd name="T43" fmla="*/ 1460 h 2807"/>
              <a:gd name="T44" fmla="*/ 2624 w 4855"/>
              <a:gd name="T45" fmla="*/ 1396 h 2807"/>
              <a:gd name="T46" fmla="*/ 2984 w 4855"/>
              <a:gd name="T47" fmla="*/ 1540 h 2807"/>
              <a:gd name="T48" fmla="*/ 2960 w 4855"/>
              <a:gd name="T49" fmla="*/ 1876 h 2807"/>
              <a:gd name="T50" fmla="*/ 3040 w 4855"/>
              <a:gd name="T51" fmla="*/ 2244 h 2807"/>
              <a:gd name="T52" fmla="*/ 3336 w 4855"/>
              <a:gd name="T53" fmla="*/ 2012 h 2807"/>
              <a:gd name="T54" fmla="*/ 3256 w 4855"/>
              <a:gd name="T55" fmla="*/ 1748 h 2807"/>
              <a:gd name="T56" fmla="*/ 3456 w 4855"/>
              <a:gd name="T57" fmla="*/ 1556 h 2807"/>
              <a:gd name="T58" fmla="*/ 3608 w 4855"/>
              <a:gd name="T59" fmla="*/ 1876 h 2807"/>
              <a:gd name="T60" fmla="*/ 3752 w 4855"/>
              <a:gd name="T61" fmla="*/ 2212 h 2807"/>
              <a:gd name="T62" fmla="*/ 4048 w 4855"/>
              <a:gd name="T63" fmla="*/ 2660 h 2807"/>
              <a:gd name="T64" fmla="*/ 4696 w 4855"/>
              <a:gd name="T65" fmla="*/ 2732 h 2807"/>
              <a:gd name="T66" fmla="*/ 4800 w 4855"/>
              <a:gd name="T67" fmla="*/ 2492 h 2807"/>
              <a:gd name="T68" fmla="*/ 4472 w 4855"/>
              <a:gd name="T69" fmla="*/ 2284 h 2807"/>
              <a:gd name="T70" fmla="*/ 4280 w 4855"/>
              <a:gd name="T71" fmla="*/ 2180 h 2807"/>
              <a:gd name="T72" fmla="*/ 4072 w 4855"/>
              <a:gd name="T73" fmla="*/ 2204 h 2807"/>
              <a:gd name="T74" fmla="*/ 3912 w 4855"/>
              <a:gd name="T75" fmla="*/ 2060 h 2807"/>
              <a:gd name="T76" fmla="*/ 3792 w 4855"/>
              <a:gd name="T77" fmla="*/ 1644 h 2807"/>
              <a:gd name="T78" fmla="*/ 3376 w 4855"/>
              <a:gd name="T79" fmla="*/ 1284 h 2807"/>
              <a:gd name="T80" fmla="*/ 3000 w 4855"/>
              <a:gd name="T81" fmla="*/ 1276 h 2807"/>
              <a:gd name="T82" fmla="*/ 3176 w 4855"/>
              <a:gd name="T83" fmla="*/ 1068 h 2807"/>
              <a:gd name="T84" fmla="*/ 3680 w 4855"/>
              <a:gd name="T85" fmla="*/ 852 h 2807"/>
              <a:gd name="T86" fmla="*/ 3736 w 4855"/>
              <a:gd name="T87" fmla="*/ 660 h 2807"/>
              <a:gd name="T88" fmla="*/ 3576 w 4855"/>
              <a:gd name="T89" fmla="*/ 508 h 2807"/>
              <a:gd name="T90" fmla="*/ 3384 w 4855"/>
              <a:gd name="T91" fmla="*/ 308 h 2807"/>
              <a:gd name="T92" fmla="*/ 2880 w 4855"/>
              <a:gd name="T93" fmla="*/ 28 h 2807"/>
              <a:gd name="T94" fmla="*/ 2552 w 4855"/>
              <a:gd name="T95" fmla="*/ 220 h 2807"/>
              <a:gd name="T96" fmla="*/ 2136 w 4855"/>
              <a:gd name="T97" fmla="*/ 348 h 2807"/>
              <a:gd name="T98" fmla="*/ 2120 w 4855"/>
              <a:gd name="T99" fmla="*/ 564 h 2807"/>
              <a:gd name="T100" fmla="*/ 2008 w 4855"/>
              <a:gd name="T101" fmla="*/ 636 h 2807"/>
              <a:gd name="T102" fmla="*/ 1816 w 4855"/>
              <a:gd name="T103" fmla="*/ 692 h 2807"/>
              <a:gd name="T104" fmla="*/ 1416 w 4855"/>
              <a:gd name="T105" fmla="*/ 660 h 2807"/>
              <a:gd name="T106" fmla="*/ 1712 w 4855"/>
              <a:gd name="T107" fmla="*/ 1004 h 280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855"/>
              <a:gd name="T163" fmla="*/ 0 h 2807"/>
              <a:gd name="T164" fmla="*/ 4855 w 4855"/>
              <a:gd name="T165" fmla="*/ 2807 h 280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855" h="2807">
                <a:moveTo>
                  <a:pt x="1664" y="1092"/>
                </a:moveTo>
                <a:cubicBezTo>
                  <a:pt x="1650" y="1094"/>
                  <a:pt x="1637" y="1096"/>
                  <a:pt x="1624" y="1100"/>
                </a:cubicBezTo>
                <a:cubicBezTo>
                  <a:pt x="1607" y="1104"/>
                  <a:pt x="1576" y="1116"/>
                  <a:pt x="1576" y="1116"/>
                </a:cubicBezTo>
                <a:cubicBezTo>
                  <a:pt x="1487" y="1110"/>
                  <a:pt x="1433" y="1095"/>
                  <a:pt x="1352" y="1084"/>
                </a:cubicBezTo>
                <a:cubicBezTo>
                  <a:pt x="1327" y="1067"/>
                  <a:pt x="1304" y="1060"/>
                  <a:pt x="1280" y="1044"/>
                </a:cubicBezTo>
                <a:cubicBezTo>
                  <a:pt x="1266" y="1046"/>
                  <a:pt x="1249" y="1042"/>
                  <a:pt x="1240" y="1052"/>
                </a:cubicBezTo>
                <a:cubicBezTo>
                  <a:pt x="1222" y="1069"/>
                  <a:pt x="1237" y="1109"/>
                  <a:pt x="1216" y="1124"/>
                </a:cubicBezTo>
                <a:cubicBezTo>
                  <a:pt x="1208" y="1129"/>
                  <a:pt x="1200" y="1134"/>
                  <a:pt x="1192" y="1140"/>
                </a:cubicBezTo>
                <a:cubicBezTo>
                  <a:pt x="1184" y="1134"/>
                  <a:pt x="1174" y="1130"/>
                  <a:pt x="1168" y="1124"/>
                </a:cubicBezTo>
                <a:cubicBezTo>
                  <a:pt x="1161" y="1117"/>
                  <a:pt x="1159" y="1106"/>
                  <a:pt x="1152" y="1100"/>
                </a:cubicBezTo>
                <a:cubicBezTo>
                  <a:pt x="1141" y="1091"/>
                  <a:pt x="1080" y="1084"/>
                  <a:pt x="1080" y="1084"/>
                </a:cubicBezTo>
                <a:cubicBezTo>
                  <a:pt x="1051" y="1040"/>
                  <a:pt x="1078" y="1068"/>
                  <a:pt x="1008" y="1052"/>
                </a:cubicBezTo>
                <a:cubicBezTo>
                  <a:pt x="991" y="1048"/>
                  <a:pt x="976" y="1041"/>
                  <a:pt x="960" y="1036"/>
                </a:cubicBezTo>
                <a:cubicBezTo>
                  <a:pt x="952" y="1033"/>
                  <a:pt x="936" y="1028"/>
                  <a:pt x="936" y="1028"/>
                </a:cubicBezTo>
                <a:cubicBezTo>
                  <a:pt x="961" y="950"/>
                  <a:pt x="951" y="1001"/>
                  <a:pt x="928" y="932"/>
                </a:cubicBezTo>
                <a:cubicBezTo>
                  <a:pt x="947" y="874"/>
                  <a:pt x="913" y="883"/>
                  <a:pt x="864" y="876"/>
                </a:cubicBezTo>
                <a:cubicBezTo>
                  <a:pt x="505" y="887"/>
                  <a:pt x="709" y="872"/>
                  <a:pt x="536" y="916"/>
                </a:cubicBezTo>
                <a:cubicBezTo>
                  <a:pt x="516" y="928"/>
                  <a:pt x="502" y="951"/>
                  <a:pt x="480" y="956"/>
                </a:cubicBezTo>
                <a:cubicBezTo>
                  <a:pt x="452" y="961"/>
                  <a:pt x="403" y="941"/>
                  <a:pt x="376" y="932"/>
                </a:cubicBezTo>
                <a:cubicBezTo>
                  <a:pt x="359" y="982"/>
                  <a:pt x="341" y="1018"/>
                  <a:pt x="288" y="1036"/>
                </a:cubicBezTo>
                <a:cubicBezTo>
                  <a:pt x="272" y="1081"/>
                  <a:pt x="274" y="1127"/>
                  <a:pt x="232" y="1156"/>
                </a:cubicBezTo>
                <a:cubicBezTo>
                  <a:pt x="226" y="1173"/>
                  <a:pt x="217" y="1212"/>
                  <a:pt x="200" y="1228"/>
                </a:cubicBezTo>
                <a:cubicBezTo>
                  <a:pt x="185" y="1240"/>
                  <a:pt x="152" y="1260"/>
                  <a:pt x="152" y="1260"/>
                </a:cubicBezTo>
                <a:cubicBezTo>
                  <a:pt x="125" y="1299"/>
                  <a:pt x="135" y="1321"/>
                  <a:pt x="96" y="1348"/>
                </a:cubicBezTo>
                <a:cubicBezTo>
                  <a:pt x="87" y="1374"/>
                  <a:pt x="64" y="1393"/>
                  <a:pt x="56" y="1420"/>
                </a:cubicBezTo>
                <a:cubicBezTo>
                  <a:pt x="50" y="1436"/>
                  <a:pt x="49" y="1453"/>
                  <a:pt x="40" y="1468"/>
                </a:cubicBezTo>
                <a:cubicBezTo>
                  <a:pt x="3" y="1523"/>
                  <a:pt x="14" y="1497"/>
                  <a:pt x="0" y="1540"/>
                </a:cubicBezTo>
                <a:cubicBezTo>
                  <a:pt x="49" y="1552"/>
                  <a:pt x="47" y="1565"/>
                  <a:pt x="32" y="1612"/>
                </a:cubicBezTo>
                <a:cubicBezTo>
                  <a:pt x="50" y="1668"/>
                  <a:pt x="53" y="1644"/>
                  <a:pt x="40" y="1684"/>
                </a:cubicBezTo>
                <a:cubicBezTo>
                  <a:pt x="42" y="1700"/>
                  <a:pt x="49" y="1715"/>
                  <a:pt x="48" y="1732"/>
                </a:cubicBezTo>
                <a:cubicBezTo>
                  <a:pt x="46" y="1748"/>
                  <a:pt x="32" y="1780"/>
                  <a:pt x="32" y="1780"/>
                </a:cubicBezTo>
                <a:cubicBezTo>
                  <a:pt x="24" y="1829"/>
                  <a:pt x="11" y="1862"/>
                  <a:pt x="56" y="1892"/>
                </a:cubicBezTo>
                <a:cubicBezTo>
                  <a:pt x="82" y="1932"/>
                  <a:pt x="84" y="1950"/>
                  <a:pt x="128" y="1980"/>
                </a:cubicBezTo>
                <a:cubicBezTo>
                  <a:pt x="138" y="2011"/>
                  <a:pt x="152" y="2028"/>
                  <a:pt x="176" y="2052"/>
                </a:cubicBezTo>
                <a:cubicBezTo>
                  <a:pt x="181" y="2068"/>
                  <a:pt x="181" y="2094"/>
                  <a:pt x="208" y="2068"/>
                </a:cubicBezTo>
                <a:cubicBezTo>
                  <a:pt x="213" y="2062"/>
                  <a:pt x="208" y="2048"/>
                  <a:pt x="216" y="2044"/>
                </a:cubicBezTo>
                <a:cubicBezTo>
                  <a:pt x="227" y="2036"/>
                  <a:pt x="242" y="2038"/>
                  <a:pt x="256" y="2036"/>
                </a:cubicBezTo>
                <a:cubicBezTo>
                  <a:pt x="299" y="2050"/>
                  <a:pt x="268" y="2061"/>
                  <a:pt x="312" y="2076"/>
                </a:cubicBezTo>
                <a:cubicBezTo>
                  <a:pt x="314" y="2084"/>
                  <a:pt x="314" y="2094"/>
                  <a:pt x="320" y="2100"/>
                </a:cubicBezTo>
                <a:cubicBezTo>
                  <a:pt x="325" y="2105"/>
                  <a:pt x="336" y="2103"/>
                  <a:pt x="344" y="2108"/>
                </a:cubicBezTo>
                <a:cubicBezTo>
                  <a:pt x="361" y="2119"/>
                  <a:pt x="374" y="2136"/>
                  <a:pt x="392" y="2148"/>
                </a:cubicBezTo>
                <a:cubicBezTo>
                  <a:pt x="410" y="2143"/>
                  <a:pt x="428" y="2129"/>
                  <a:pt x="448" y="2132"/>
                </a:cubicBezTo>
                <a:cubicBezTo>
                  <a:pt x="464" y="2133"/>
                  <a:pt x="480" y="2142"/>
                  <a:pt x="496" y="2148"/>
                </a:cubicBezTo>
                <a:cubicBezTo>
                  <a:pt x="504" y="2150"/>
                  <a:pt x="520" y="2156"/>
                  <a:pt x="520" y="2156"/>
                </a:cubicBezTo>
                <a:cubicBezTo>
                  <a:pt x="554" y="2144"/>
                  <a:pt x="588" y="2134"/>
                  <a:pt x="624" y="2124"/>
                </a:cubicBezTo>
                <a:cubicBezTo>
                  <a:pt x="640" y="2119"/>
                  <a:pt x="672" y="2108"/>
                  <a:pt x="672" y="2108"/>
                </a:cubicBezTo>
                <a:cubicBezTo>
                  <a:pt x="701" y="2117"/>
                  <a:pt x="730" y="2122"/>
                  <a:pt x="760" y="2132"/>
                </a:cubicBezTo>
                <a:cubicBezTo>
                  <a:pt x="768" y="2126"/>
                  <a:pt x="777" y="2123"/>
                  <a:pt x="784" y="2116"/>
                </a:cubicBezTo>
                <a:cubicBezTo>
                  <a:pt x="789" y="2109"/>
                  <a:pt x="785" y="2096"/>
                  <a:pt x="792" y="2092"/>
                </a:cubicBezTo>
                <a:cubicBezTo>
                  <a:pt x="805" y="2082"/>
                  <a:pt x="824" y="2081"/>
                  <a:pt x="840" y="2076"/>
                </a:cubicBezTo>
                <a:cubicBezTo>
                  <a:pt x="856" y="2070"/>
                  <a:pt x="888" y="2060"/>
                  <a:pt x="888" y="2060"/>
                </a:cubicBezTo>
                <a:cubicBezTo>
                  <a:pt x="918" y="2106"/>
                  <a:pt x="904" y="2067"/>
                  <a:pt x="880" y="2092"/>
                </a:cubicBezTo>
                <a:cubicBezTo>
                  <a:pt x="874" y="2097"/>
                  <a:pt x="874" y="2108"/>
                  <a:pt x="872" y="2116"/>
                </a:cubicBezTo>
                <a:cubicBezTo>
                  <a:pt x="926" y="2134"/>
                  <a:pt x="859" y="2116"/>
                  <a:pt x="944" y="2116"/>
                </a:cubicBezTo>
                <a:cubicBezTo>
                  <a:pt x="973" y="2116"/>
                  <a:pt x="1002" y="2121"/>
                  <a:pt x="1032" y="2124"/>
                </a:cubicBezTo>
                <a:cubicBezTo>
                  <a:pt x="1042" y="2121"/>
                  <a:pt x="1055" y="2122"/>
                  <a:pt x="1064" y="2116"/>
                </a:cubicBezTo>
                <a:cubicBezTo>
                  <a:pt x="1079" y="2103"/>
                  <a:pt x="1069" y="2076"/>
                  <a:pt x="1080" y="2060"/>
                </a:cubicBezTo>
                <a:cubicBezTo>
                  <a:pt x="1085" y="2052"/>
                  <a:pt x="1096" y="2049"/>
                  <a:pt x="1104" y="2044"/>
                </a:cubicBezTo>
                <a:cubicBezTo>
                  <a:pt x="1089" y="2001"/>
                  <a:pt x="1082" y="2027"/>
                  <a:pt x="1056" y="1988"/>
                </a:cubicBezTo>
                <a:cubicBezTo>
                  <a:pt x="1072" y="1977"/>
                  <a:pt x="1088" y="1945"/>
                  <a:pt x="1104" y="1956"/>
                </a:cubicBezTo>
                <a:cubicBezTo>
                  <a:pt x="1167" y="1998"/>
                  <a:pt x="1132" y="1985"/>
                  <a:pt x="1208" y="1996"/>
                </a:cubicBezTo>
                <a:cubicBezTo>
                  <a:pt x="1216" y="2001"/>
                  <a:pt x="1223" y="2008"/>
                  <a:pt x="1232" y="2012"/>
                </a:cubicBezTo>
                <a:cubicBezTo>
                  <a:pt x="1247" y="2018"/>
                  <a:pt x="1280" y="2028"/>
                  <a:pt x="1280" y="2028"/>
                </a:cubicBezTo>
                <a:cubicBezTo>
                  <a:pt x="1327" y="1996"/>
                  <a:pt x="1335" y="1983"/>
                  <a:pt x="1424" y="2020"/>
                </a:cubicBezTo>
                <a:cubicBezTo>
                  <a:pt x="1439" y="2026"/>
                  <a:pt x="1424" y="2062"/>
                  <a:pt x="1440" y="2068"/>
                </a:cubicBezTo>
                <a:cubicBezTo>
                  <a:pt x="1456" y="2073"/>
                  <a:pt x="1488" y="2084"/>
                  <a:pt x="1488" y="2084"/>
                </a:cubicBezTo>
                <a:cubicBezTo>
                  <a:pt x="1490" y="2092"/>
                  <a:pt x="1487" y="2108"/>
                  <a:pt x="1496" y="2108"/>
                </a:cubicBezTo>
                <a:cubicBezTo>
                  <a:pt x="1505" y="2108"/>
                  <a:pt x="1512" y="2093"/>
                  <a:pt x="1512" y="2084"/>
                </a:cubicBezTo>
                <a:cubicBezTo>
                  <a:pt x="1512" y="2074"/>
                  <a:pt x="1500" y="2068"/>
                  <a:pt x="1496" y="2060"/>
                </a:cubicBezTo>
                <a:cubicBezTo>
                  <a:pt x="1492" y="2052"/>
                  <a:pt x="1490" y="2044"/>
                  <a:pt x="1488" y="2036"/>
                </a:cubicBezTo>
                <a:cubicBezTo>
                  <a:pt x="1490" y="2028"/>
                  <a:pt x="1490" y="2017"/>
                  <a:pt x="1496" y="2012"/>
                </a:cubicBezTo>
                <a:cubicBezTo>
                  <a:pt x="1506" y="2001"/>
                  <a:pt x="1594" y="1985"/>
                  <a:pt x="1616" y="1980"/>
                </a:cubicBezTo>
                <a:cubicBezTo>
                  <a:pt x="1638" y="1946"/>
                  <a:pt x="1639" y="1913"/>
                  <a:pt x="1680" y="1900"/>
                </a:cubicBezTo>
                <a:cubicBezTo>
                  <a:pt x="1723" y="1914"/>
                  <a:pt x="1692" y="1925"/>
                  <a:pt x="1736" y="1940"/>
                </a:cubicBezTo>
                <a:cubicBezTo>
                  <a:pt x="1760" y="2012"/>
                  <a:pt x="1761" y="2079"/>
                  <a:pt x="1736" y="2156"/>
                </a:cubicBezTo>
                <a:cubicBezTo>
                  <a:pt x="1760" y="2192"/>
                  <a:pt x="1770" y="2234"/>
                  <a:pt x="1784" y="2276"/>
                </a:cubicBezTo>
                <a:cubicBezTo>
                  <a:pt x="1789" y="2292"/>
                  <a:pt x="1794" y="2308"/>
                  <a:pt x="1800" y="2324"/>
                </a:cubicBezTo>
                <a:cubicBezTo>
                  <a:pt x="1802" y="2332"/>
                  <a:pt x="1808" y="2348"/>
                  <a:pt x="1808" y="2348"/>
                </a:cubicBezTo>
                <a:cubicBezTo>
                  <a:pt x="1786" y="2411"/>
                  <a:pt x="1789" y="2379"/>
                  <a:pt x="1800" y="2444"/>
                </a:cubicBezTo>
                <a:cubicBezTo>
                  <a:pt x="1789" y="2476"/>
                  <a:pt x="1775" y="2481"/>
                  <a:pt x="1744" y="2492"/>
                </a:cubicBezTo>
                <a:cubicBezTo>
                  <a:pt x="1700" y="2477"/>
                  <a:pt x="1608" y="2500"/>
                  <a:pt x="1608" y="2500"/>
                </a:cubicBezTo>
                <a:cubicBezTo>
                  <a:pt x="1624" y="2549"/>
                  <a:pt x="1691" y="2543"/>
                  <a:pt x="1736" y="2548"/>
                </a:cubicBezTo>
                <a:cubicBezTo>
                  <a:pt x="1744" y="2556"/>
                  <a:pt x="1749" y="2566"/>
                  <a:pt x="1760" y="2572"/>
                </a:cubicBezTo>
                <a:cubicBezTo>
                  <a:pt x="1802" y="2593"/>
                  <a:pt x="1812" y="2560"/>
                  <a:pt x="1784" y="2604"/>
                </a:cubicBezTo>
                <a:cubicBezTo>
                  <a:pt x="1825" y="2645"/>
                  <a:pt x="1818" y="2684"/>
                  <a:pt x="1800" y="2740"/>
                </a:cubicBezTo>
                <a:cubicBezTo>
                  <a:pt x="1802" y="2756"/>
                  <a:pt x="1796" y="2776"/>
                  <a:pt x="1808" y="2788"/>
                </a:cubicBezTo>
                <a:cubicBezTo>
                  <a:pt x="1827" y="2807"/>
                  <a:pt x="1866" y="2793"/>
                  <a:pt x="1888" y="2788"/>
                </a:cubicBezTo>
                <a:cubicBezTo>
                  <a:pt x="1902" y="2743"/>
                  <a:pt x="1877" y="2732"/>
                  <a:pt x="1864" y="2692"/>
                </a:cubicBezTo>
                <a:cubicBezTo>
                  <a:pt x="1873" y="2644"/>
                  <a:pt x="1863" y="2602"/>
                  <a:pt x="1848" y="2556"/>
                </a:cubicBezTo>
                <a:cubicBezTo>
                  <a:pt x="1865" y="2466"/>
                  <a:pt x="1911" y="2460"/>
                  <a:pt x="1944" y="2396"/>
                </a:cubicBezTo>
                <a:cubicBezTo>
                  <a:pt x="1954" y="2374"/>
                  <a:pt x="1947" y="2345"/>
                  <a:pt x="1960" y="2324"/>
                </a:cubicBezTo>
                <a:cubicBezTo>
                  <a:pt x="1964" y="2316"/>
                  <a:pt x="1976" y="2320"/>
                  <a:pt x="1984" y="2316"/>
                </a:cubicBezTo>
                <a:cubicBezTo>
                  <a:pt x="2017" y="2297"/>
                  <a:pt x="2055" y="2273"/>
                  <a:pt x="2088" y="2252"/>
                </a:cubicBezTo>
                <a:cubicBezTo>
                  <a:pt x="2108" y="2220"/>
                  <a:pt x="2148" y="2182"/>
                  <a:pt x="2160" y="2148"/>
                </a:cubicBezTo>
                <a:cubicBezTo>
                  <a:pt x="2173" y="2108"/>
                  <a:pt x="2162" y="2092"/>
                  <a:pt x="2200" y="2068"/>
                </a:cubicBezTo>
                <a:cubicBezTo>
                  <a:pt x="2210" y="2037"/>
                  <a:pt x="2229" y="2034"/>
                  <a:pt x="2240" y="2004"/>
                </a:cubicBezTo>
                <a:cubicBezTo>
                  <a:pt x="2251" y="1880"/>
                  <a:pt x="2262" y="1904"/>
                  <a:pt x="2136" y="1916"/>
                </a:cubicBezTo>
                <a:cubicBezTo>
                  <a:pt x="2078" y="1935"/>
                  <a:pt x="2102" y="1941"/>
                  <a:pt x="2064" y="1916"/>
                </a:cubicBezTo>
                <a:cubicBezTo>
                  <a:pt x="2066" y="1902"/>
                  <a:pt x="2065" y="1887"/>
                  <a:pt x="2072" y="1876"/>
                </a:cubicBezTo>
                <a:cubicBezTo>
                  <a:pt x="2076" y="1867"/>
                  <a:pt x="2089" y="1866"/>
                  <a:pt x="2096" y="1860"/>
                </a:cubicBezTo>
                <a:cubicBezTo>
                  <a:pt x="2102" y="1853"/>
                  <a:pt x="2104" y="1842"/>
                  <a:pt x="2112" y="1836"/>
                </a:cubicBezTo>
                <a:cubicBezTo>
                  <a:pt x="2170" y="1785"/>
                  <a:pt x="2183" y="1800"/>
                  <a:pt x="2240" y="1772"/>
                </a:cubicBezTo>
                <a:cubicBezTo>
                  <a:pt x="2302" y="1740"/>
                  <a:pt x="2227" y="1768"/>
                  <a:pt x="2288" y="1748"/>
                </a:cubicBezTo>
                <a:cubicBezTo>
                  <a:pt x="2316" y="1719"/>
                  <a:pt x="2380" y="1655"/>
                  <a:pt x="2416" y="1644"/>
                </a:cubicBezTo>
                <a:cubicBezTo>
                  <a:pt x="2449" y="1632"/>
                  <a:pt x="2432" y="1640"/>
                  <a:pt x="2464" y="1620"/>
                </a:cubicBezTo>
                <a:cubicBezTo>
                  <a:pt x="2466" y="1612"/>
                  <a:pt x="2467" y="1603"/>
                  <a:pt x="2472" y="1596"/>
                </a:cubicBezTo>
                <a:cubicBezTo>
                  <a:pt x="2478" y="1586"/>
                  <a:pt x="2490" y="1582"/>
                  <a:pt x="2496" y="1572"/>
                </a:cubicBezTo>
                <a:cubicBezTo>
                  <a:pt x="2502" y="1559"/>
                  <a:pt x="2499" y="1544"/>
                  <a:pt x="2504" y="1532"/>
                </a:cubicBezTo>
                <a:cubicBezTo>
                  <a:pt x="2507" y="1522"/>
                  <a:pt x="2514" y="1516"/>
                  <a:pt x="2520" y="1508"/>
                </a:cubicBezTo>
                <a:cubicBezTo>
                  <a:pt x="2514" y="1492"/>
                  <a:pt x="2520" y="1465"/>
                  <a:pt x="2504" y="1460"/>
                </a:cubicBezTo>
                <a:cubicBezTo>
                  <a:pt x="2488" y="1454"/>
                  <a:pt x="2472" y="1449"/>
                  <a:pt x="2456" y="1444"/>
                </a:cubicBezTo>
                <a:cubicBezTo>
                  <a:pt x="2448" y="1441"/>
                  <a:pt x="2432" y="1436"/>
                  <a:pt x="2432" y="1436"/>
                </a:cubicBezTo>
                <a:cubicBezTo>
                  <a:pt x="2422" y="1396"/>
                  <a:pt x="2409" y="1371"/>
                  <a:pt x="2456" y="1356"/>
                </a:cubicBezTo>
                <a:cubicBezTo>
                  <a:pt x="2491" y="1367"/>
                  <a:pt x="2524" y="1384"/>
                  <a:pt x="2560" y="1396"/>
                </a:cubicBezTo>
                <a:cubicBezTo>
                  <a:pt x="2614" y="1377"/>
                  <a:pt x="2546" y="1396"/>
                  <a:pt x="2624" y="1396"/>
                </a:cubicBezTo>
                <a:cubicBezTo>
                  <a:pt x="2652" y="1396"/>
                  <a:pt x="2683" y="1387"/>
                  <a:pt x="2712" y="1380"/>
                </a:cubicBezTo>
                <a:cubicBezTo>
                  <a:pt x="2750" y="1389"/>
                  <a:pt x="2783" y="1398"/>
                  <a:pt x="2816" y="1420"/>
                </a:cubicBezTo>
                <a:cubicBezTo>
                  <a:pt x="2826" y="1451"/>
                  <a:pt x="2836" y="1465"/>
                  <a:pt x="2864" y="1484"/>
                </a:cubicBezTo>
                <a:cubicBezTo>
                  <a:pt x="2882" y="1512"/>
                  <a:pt x="2883" y="1528"/>
                  <a:pt x="2912" y="1548"/>
                </a:cubicBezTo>
                <a:cubicBezTo>
                  <a:pt x="2936" y="1545"/>
                  <a:pt x="2960" y="1535"/>
                  <a:pt x="2984" y="1540"/>
                </a:cubicBezTo>
                <a:cubicBezTo>
                  <a:pt x="2992" y="1541"/>
                  <a:pt x="2992" y="1555"/>
                  <a:pt x="2992" y="1564"/>
                </a:cubicBezTo>
                <a:cubicBezTo>
                  <a:pt x="2990" y="1580"/>
                  <a:pt x="2981" y="1596"/>
                  <a:pt x="2976" y="1612"/>
                </a:cubicBezTo>
                <a:cubicBezTo>
                  <a:pt x="2973" y="1620"/>
                  <a:pt x="2968" y="1636"/>
                  <a:pt x="2968" y="1636"/>
                </a:cubicBezTo>
                <a:cubicBezTo>
                  <a:pt x="2975" y="1694"/>
                  <a:pt x="2989" y="1755"/>
                  <a:pt x="3008" y="1812"/>
                </a:cubicBezTo>
                <a:cubicBezTo>
                  <a:pt x="2997" y="1843"/>
                  <a:pt x="2987" y="1857"/>
                  <a:pt x="2960" y="1876"/>
                </a:cubicBezTo>
                <a:cubicBezTo>
                  <a:pt x="2946" y="1915"/>
                  <a:pt x="2904" y="1935"/>
                  <a:pt x="2880" y="1972"/>
                </a:cubicBezTo>
                <a:cubicBezTo>
                  <a:pt x="2888" y="2024"/>
                  <a:pt x="2896" y="2058"/>
                  <a:pt x="2928" y="2100"/>
                </a:cubicBezTo>
                <a:cubicBezTo>
                  <a:pt x="2962" y="2204"/>
                  <a:pt x="2897" y="2326"/>
                  <a:pt x="2960" y="2420"/>
                </a:cubicBezTo>
                <a:cubicBezTo>
                  <a:pt x="3027" y="2406"/>
                  <a:pt x="3004" y="2395"/>
                  <a:pt x="3016" y="2324"/>
                </a:cubicBezTo>
                <a:cubicBezTo>
                  <a:pt x="3020" y="2296"/>
                  <a:pt x="3040" y="2244"/>
                  <a:pt x="3040" y="2244"/>
                </a:cubicBezTo>
                <a:cubicBezTo>
                  <a:pt x="3045" y="2192"/>
                  <a:pt x="3039" y="2134"/>
                  <a:pt x="3096" y="2116"/>
                </a:cubicBezTo>
                <a:cubicBezTo>
                  <a:pt x="3104" y="2071"/>
                  <a:pt x="3104" y="2044"/>
                  <a:pt x="3152" y="2076"/>
                </a:cubicBezTo>
                <a:cubicBezTo>
                  <a:pt x="3171" y="2135"/>
                  <a:pt x="3178" y="2143"/>
                  <a:pt x="3240" y="2164"/>
                </a:cubicBezTo>
                <a:cubicBezTo>
                  <a:pt x="3278" y="2138"/>
                  <a:pt x="3322" y="2133"/>
                  <a:pt x="3360" y="2108"/>
                </a:cubicBezTo>
                <a:cubicBezTo>
                  <a:pt x="3368" y="2081"/>
                  <a:pt x="3364" y="2030"/>
                  <a:pt x="3336" y="2012"/>
                </a:cubicBezTo>
                <a:cubicBezTo>
                  <a:pt x="3319" y="2001"/>
                  <a:pt x="3298" y="2002"/>
                  <a:pt x="3280" y="1996"/>
                </a:cubicBezTo>
                <a:cubicBezTo>
                  <a:pt x="3269" y="1964"/>
                  <a:pt x="3259" y="1950"/>
                  <a:pt x="3232" y="1932"/>
                </a:cubicBezTo>
                <a:cubicBezTo>
                  <a:pt x="3212" y="1873"/>
                  <a:pt x="3211" y="1900"/>
                  <a:pt x="3224" y="1852"/>
                </a:cubicBezTo>
                <a:cubicBezTo>
                  <a:pt x="3215" y="1827"/>
                  <a:pt x="3219" y="1778"/>
                  <a:pt x="3232" y="1756"/>
                </a:cubicBezTo>
                <a:cubicBezTo>
                  <a:pt x="3236" y="1748"/>
                  <a:pt x="3248" y="1750"/>
                  <a:pt x="3256" y="1748"/>
                </a:cubicBezTo>
                <a:cubicBezTo>
                  <a:pt x="3292" y="1692"/>
                  <a:pt x="3269" y="1706"/>
                  <a:pt x="3312" y="1692"/>
                </a:cubicBezTo>
                <a:cubicBezTo>
                  <a:pt x="3317" y="1684"/>
                  <a:pt x="3323" y="1676"/>
                  <a:pt x="3328" y="1668"/>
                </a:cubicBezTo>
                <a:cubicBezTo>
                  <a:pt x="3331" y="1660"/>
                  <a:pt x="3329" y="1648"/>
                  <a:pt x="3336" y="1644"/>
                </a:cubicBezTo>
                <a:cubicBezTo>
                  <a:pt x="3349" y="1634"/>
                  <a:pt x="3384" y="1628"/>
                  <a:pt x="3384" y="1628"/>
                </a:cubicBezTo>
                <a:cubicBezTo>
                  <a:pt x="3411" y="1586"/>
                  <a:pt x="3403" y="1573"/>
                  <a:pt x="3456" y="1556"/>
                </a:cubicBezTo>
                <a:cubicBezTo>
                  <a:pt x="3488" y="1507"/>
                  <a:pt x="3496" y="1516"/>
                  <a:pt x="3560" y="1524"/>
                </a:cubicBezTo>
                <a:cubicBezTo>
                  <a:pt x="3578" y="1551"/>
                  <a:pt x="3603" y="1561"/>
                  <a:pt x="3624" y="1588"/>
                </a:cubicBezTo>
                <a:cubicBezTo>
                  <a:pt x="3656" y="1630"/>
                  <a:pt x="3661" y="1649"/>
                  <a:pt x="3672" y="1700"/>
                </a:cubicBezTo>
                <a:cubicBezTo>
                  <a:pt x="3662" y="1747"/>
                  <a:pt x="3642" y="1785"/>
                  <a:pt x="3624" y="1828"/>
                </a:cubicBezTo>
                <a:cubicBezTo>
                  <a:pt x="3617" y="1843"/>
                  <a:pt x="3608" y="1876"/>
                  <a:pt x="3608" y="1876"/>
                </a:cubicBezTo>
                <a:cubicBezTo>
                  <a:pt x="3598" y="1950"/>
                  <a:pt x="3606" y="1993"/>
                  <a:pt x="3640" y="2060"/>
                </a:cubicBezTo>
                <a:cubicBezTo>
                  <a:pt x="3643" y="2067"/>
                  <a:pt x="3642" y="2077"/>
                  <a:pt x="3648" y="2084"/>
                </a:cubicBezTo>
                <a:cubicBezTo>
                  <a:pt x="3661" y="2101"/>
                  <a:pt x="3696" y="2132"/>
                  <a:pt x="3696" y="2132"/>
                </a:cubicBezTo>
                <a:cubicBezTo>
                  <a:pt x="3699" y="2143"/>
                  <a:pt x="3721" y="2197"/>
                  <a:pt x="3728" y="2204"/>
                </a:cubicBezTo>
                <a:cubicBezTo>
                  <a:pt x="3733" y="2209"/>
                  <a:pt x="3744" y="2209"/>
                  <a:pt x="3752" y="2212"/>
                </a:cubicBezTo>
                <a:cubicBezTo>
                  <a:pt x="3782" y="2258"/>
                  <a:pt x="3791" y="2315"/>
                  <a:pt x="3840" y="2348"/>
                </a:cubicBezTo>
                <a:cubicBezTo>
                  <a:pt x="3853" y="2387"/>
                  <a:pt x="3872" y="2380"/>
                  <a:pt x="3904" y="2404"/>
                </a:cubicBezTo>
                <a:cubicBezTo>
                  <a:pt x="3916" y="2413"/>
                  <a:pt x="3925" y="2425"/>
                  <a:pt x="3936" y="2436"/>
                </a:cubicBezTo>
                <a:cubicBezTo>
                  <a:pt x="3965" y="2523"/>
                  <a:pt x="3918" y="2390"/>
                  <a:pt x="3960" y="2484"/>
                </a:cubicBezTo>
                <a:cubicBezTo>
                  <a:pt x="3989" y="2549"/>
                  <a:pt x="3994" y="2606"/>
                  <a:pt x="4048" y="2660"/>
                </a:cubicBezTo>
                <a:cubicBezTo>
                  <a:pt x="4108" y="2647"/>
                  <a:pt x="4170" y="2663"/>
                  <a:pt x="4232" y="2668"/>
                </a:cubicBezTo>
                <a:cubicBezTo>
                  <a:pt x="4318" y="2696"/>
                  <a:pt x="4263" y="2682"/>
                  <a:pt x="4400" y="2692"/>
                </a:cubicBezTo>
                <a:cubicBezTo>
                  <a:pt x="4436" y="2701"/>
                  <a:pt x="4472" y="2718"/>
                  <a:pt x="4504" y="2740"/>
                </a:cubicBezTo>
                <a:cubicBezTo>
                  <a:pt x="4560" y="2721"/>
                  <a:pt x="4492" y="2740"/>
                  <a:pt x="4600" y="2740"/>
                </a:cubicBezTo>
                <a:cubicBezTo>
                  <a:pt x="4632" y="2740"/>
                  <a:pt x="4664" y="2734"/>
                  <a:pt x="4696" y="2732"/>
                </a:cubicBezTo>
                <a:cubicBezTo>
                  <a:pt x="4701" y="2724"/>
                  <a:pt x="4710" y="2717"/>
                  <a:pt x="4712" y="2708"/>
                </a:cubicBezTo>
                <a:cubicBezTo>
                  <a:pt x="4718" y="2671"/>
                  <a:pt x="4659" y="2671"/>
                  <a:pt x="4640" y="2668"/>
                </a:cubicBezTo>
                <a:cubicBezTo>
                  <a:pt x="4612" y="2627"/>
                  <a:pt x="4626" y="2661"/>
                  <a:pt x="4632" y="2620"/>
                </a:cubicBezTo>
                <a:cubicBezTo>
                  <a:pt x="4644" y="2523"/>
                  <a:pt x="4622" y="2484"/>
                  <a:pt x="4720" y="2460"/>
                </a:cubicBezTo>
                <a:cubicBezTo>
                  <a:pt x="4749" y="2469"/>
                  <a:pt x="4773" y="2474"/>
                  <a:pt x="4800" y="2492"/>
                </a:cubicBezTo>
                <a:cubicBezTo>
                  <a:pt x="4813" y="2489"/>
                  <a:pt x="4830" y="2493"/>
                  <a:pt x="4840" y="2484"/>
                </a:cubicBezTo>
                <a:cubicBezTo>
                  <a:pt x="4855" y="2468"/>
                  <a:pt x="4808" y="2444"/>
                  <a:pt x="4808" y="2444"/>
                </a:cubicBezTo>
                <a:cubicBezTo>
                  <a:pt x="4788" y="2385"/>
                  <a:pt x="4854" y="2286"/>
                  <a:pt x="4776" y="2260"/>
                </a:cubicBezTo>
                <a:cubicBezTo>
                  <a:pt x="4727" y="2276"/>
                  <a:pt x="4744" y="2287"/>
                  <a:pt x="4688" y="2276"/>
                </a:cubicBezTo>
                <a:cubicBezTo>
                  <a:pt x="4593" y="2291"/>
                  <a:pt x="4601" y="2291"/>
                  <a:pt x="4472" y="2284"/>
                </a:cubicBezTo>
                <a:cubicBezTo>
                  <a:pt x="4461" y="2232"/>
                  <a:pt x="4449" y="2210"/>
                  <a:pt x="4480" y="2164"/>
                </a:cubicBezTo>
                <a:cubicBezTo>
                  <a:pt x="4472" y="2158"/>
                  <a:pt x="4461" y="2156"/>
                  <a:pt x="4456" y="2148"/>
                </a:cubicBezTo>
                <a:cubicBezTo>
                  <a:pt x="4447" y="2133"/>
                  <a:pt x="4456" y="2104"/>
                  <a:pt x="4440" y="2100"/>
                </a:cubicBezTo>
                <a:cubicBezTo>
                  <a:pt x="4429" y="2097"/>
                  <a:pt x="4418" y="2094"/>
                  <a:pt x="4408" y="2092"/>
                </a:cubicBezTo>
                <a:cubicBezTo>
                  <a:pt x="4347" y="2132"/>
                  <a:pt x="4357" y="2164"/>
                  <a:pt x="4280" y="2180"/>
                </a:cubicBezTo>
                <a:cubicBezTo>
                  <a:pt x="4262" y="2191"/>
                  <a:pt x="4244" y="2201"/>
                  <a:pt x="4232" y="2220"/>
                </a:cubicBezTo>
                <a:cubicBezTo>
                  <a:pt x="4227" y="2227"/>
                  <a:pt x="4231" y="2239"/>
                  <a:pt x="4224" y="2244"/>
                </a:cubicBezTo>
                <a:cubicBezTo>
                  <a:pt x="4205" y="2256"/>
                  <a:pt x="4180" y="2253"/>
                  <a:pt x="4160" y="2260"/>
                </a:cubicBezTo>
                <a:cubicBezTo>
                  <a:pt x="4138" y="2257"/>
                  <a:pt x="4115" y="2260"/>
                  <a:pt x="4096" y="2252"/>
                </a:cubicBezTo>
                <a:cubicBezTo>
                  <a:pt x="4079" y="2244"/>
                  <a:pt x="4087" y="2213"/>
                  <a:pt x="4072" y="2204"/>
                </a:cubicBezTo>
                <a:cubicBezTo>
                  <a:pt x="4057" y="2195"/>
                  <a:pt x="4040" y="2193"/>
                  <a:pt x="4024" y="2188"/>
                </a:cubicBezTo>
                <a:cubicBezTo>
                  <a:pt x="4016" y="2185"/>
                  <a:pt x="4000" y="2180"/>
                  <a:pt x="4000" y="2180"/>
                </a:cubicBezTo>
                <a:cubicBezTo>
                  <a:pt x="3978" y="2148"/>
                  <a:pt x="3979" y="2153"/>
                  <a:pt x="3968" y="2108"/>
                </a:cubicBezTo>
                <a:cubicBezTo>
                  <a:pt x="3965" y="2097"/>
                  <a:pt x="3968" y="2083"/>
                  <a:pt x="3960" y="2076"/>
                </a:cubicBezTo>
                <a:cubicBezTo>
                  <a:pt x="3947" y="2065"/>
                  <a:pt x="3912" y="2060"/>
                  <a:pt x="3912" y="2060"/>
                </a:cubicBezTo>
                <a:cubicBezTo>
                  <a:pt x="3904" y="2052"/>
                  <a:pt x="3894" y="2044"/>
                  <a:pt x="3888" y="2036"/>
                </a:cubicBezTo>
                <a:cubicBezTo>
                  <a:pt x="3876" y="2020"/>
                  <a:pt x="3856" y="1988"/>
                  <a:pt x="3856" y="1988"/>
                </a:cubicBezTo>
                <a:cubicBezTo>
                  <a:pt x="3833" y="1898"/>
                  <a:pt x="3866" y="2042"/>
                  <a:pt x="3856" y="1852"/>
                </a:cubicBezTo>
                <a:cubicBezTo>
                  <a:pt x="3853" y="1806"/>
                  <a:pt x="3815" y="1776"/>
                  <a:pt x="3808" y="1732"/>
                </a:cubicBezTo>
                <a:cubicBezTo>
                  <a:pt x="3806" y="1720"/>
                  <a:pt x="3794" y="1645"/>
                  <a:pt x="3792" y="1644"/>
                </a:cubicBezTo>
                <a:cubicBezTo>
                  <a:pt x="3786" y="1639"/>
                  <a:pt x="3677" y="1628"/>
                  <a:pt x="3672" y="1628"/>
                </a:cubicBezTo>
                <a:cubicBezTo>
                  <a:pt x="3662" y="1589"/>
                  <a:pt x="3670" y="1576"/>
                  <a:pt x="3632" y="1564"/>
                </a:cubicBezTo>
                <a:cubicBezTo>
                  <a:pt x="3583" y="1491"/>
                  <a:pt x="3613" y="1419"/>
                  <a:pt x="3656" y="1356"/>
                </a:cubicBezTo>
                <a:cubicBezTo>
                  <a:pt x="3643" y="1239"/>
                  <a:pt x="3664" y="1258"/>
                  <a:pt x="3528" y="1268"/>
                </a:cubicBezTo>
                <a:cubicBezTo>
                  <a:pt x="3454" y="1316"/>
                  <a:pt x="3469" y="1295"/>
                  <a:pt x="3376" y="1284"/>
                </a:cubicBezTo>
                <a:cubicBezTo>
                  <a:pt x="3331" y="1269"/>
                  <a:pt x="3285" y="1255"/>
                  <a:pt x="3240" y="1244"/>
                </a:cubicBezTo>
                <a:cubicBezTo>
                  <a:pt x="3232" y="1238"/>
                  <a:pt x="3224" y="1231"/>
                  <a:pt x="3216" y="1228"/>
                </a:cubicBezTo>
                <a:cubicBezTo>
                  <a:pt x="3200" y="1221"/>
                  <a:pt x="3168" y="1212"/>
                  <a:pt x="3168" y="1212"/>
                </a:cubicBezTo>
                <a:cubicBezTo>
                  <a:pt x="3107" y="1232"/>
                  <a:pt x="3099" y="1249"/>
                  <a:pt x="3048" y="1284"/>
                </a:cubicBezTo>
                <a:cubicBezTo>
                  <a:pt x="3032" y="1281"/>
                  <a:pt x="3014" y="1284"/>
                  <a:pt x="3000" y="1276"/>
                </a:cubicBezTo>
                <a:cubicBezTo>
                  <a:pt x="2992" y="1271"/>
                  <a:pt x="2997" y="1258"/>
                  <a:pt x="2992" y="1252"/>
                </a:cubicBezTo>
                <a:cubicBezTo>
                  <a:pt x="2985" y="1244"/>
                  <a:pt x="2976" y="1241"/>
                  <a:pt x="2968" y="1236"/>
                </a:cubicBezTo>
                <a:cubicBezTo>
                  <a:pt x="2952" y="1190"/>
                  <a:pt x="2979" y="1146"/>
                  <a:pt x="3024" y="1132"/>
                </a:cubicBezTo>
                <a:cubicBezTo>
                  <a:pt x="3049" y="1093"/>
                  <a:pt x="3029" y="1077"/>
                  <a:pt x="3072" y="1092"/>
                </a:cubicBezTo>
                <a:cubicBezTo>
                  <a:pt x="3108" y="1085"/>
                  <a:pt x="3140" y="1076"/>
                  <a:pt x="3176" y="1068"/>
                </a:cubicBezTo>
                <a:cubicBezTo>
                  <a:pt x="3163" y="1031"/>
                  <a:pt x="3158" y="1037"/>
                  <a:pt x="3200" y="996"/>
                </a:cubicBezTo>
                <a:cubicBezTo>
                  <a:pt x="3264" y="931"/>
                  <a:pt x="3252" y="941"/>
                  <a:pt x="3352" y="932"/>
                </a:cubicBezTo>
                <a:cubicBezTo>
                  <a:pt x="3411" y="892"/>
                  <a:pt x="3441" y="905"/>
                  <a:pt x="3528" y="900"/>
                </a:cubicBezTo>
                <a:cubicBezTo>
                  <a:pt x="3536" y="858"/>
                  <a:pt x="3527" y="841"/>
                  <a:pt x="3568" y="828"/>
                </a:cubicBezTo>
                <a:cubicBezTo>
                  <a:pt x="3607" y="837"/>
                  <a:pt x="3639" y="846"/>
                  <a:pt x="3680" y="852"/>
                </a:cubicBezTo>
                <a:cubicBezTo>
                  <a:pt x="3688" y="857"/>
                  <a:pt x="3694" y="870"/>
                  <a:pt x="3704" y="868"/>
                </a:cubicBezTo>
                <a:cubicBezTo>
                  <a:pt x="3712" y="865"/>
                  <a:pt x="3717" y="849"/>
                  <a:pt x="3712" y="844"/>
                </a:cubicBezTo>
                <a:cubicBezTo>
                  <a:pt x="3700" y="832"/>
                  <a:pt x="3664" y="828"/>
                  <a:pt x="3664" y="828"/>
                </a:cubicBezTo>
                <a:cubicBezTo>
                  <a:pt x="3624" y="788"/>
                  <a:pt x="3622" y="756"/>
                  <a:pt x="3672" y="724"/>
                </a:cubicBezTo>
                <a:cubicBezTo>
                  <a:pt x="3690" y="696"/>
                  <a:pt x="3712" y="683"/>
                  <a:pt x="3736" y="660"/>
                </a:cubicBezTo>
                <a:cubicBezTo>
                  <a:pt x="3733" y="644"/>
                  <a:pt x="3736" y="626"/>
                  <a:pt x="3728" y="612"/>
                </a:cubicBezTo>
                <a:cubicBezTo>
                  <a:pt x="3723" y="604"/>
                  <a:pt x="3708" y="611"/>
                  <a:pt x="3704" y="604"/>
                </a:cubicBezTo>
                <a:cubicBezTo>
                  <a:pt x="3685" y="576"/>
                  <a:pt x="3709" y="559"/>
                  <a:pt x="3680" y="540"/>
                </a:cubicBezTo>
                <a:cubicBezTo>
                  <a:pt x="3656" y="524"/>
                  <a:pt x="3626" y="524"/>
                  <a:pt x="3600" y="516"/>
                </a:cubicBezTo>
                <a:cubicBezTo>
                  <a:pt x="3592" y="513"/>
                  <a:pt x="3576" y="508"/>
                  <a:pt x="3576" y="508"/>
                </a:cubicBezTo>
                <a:cubicBezTo>
                  <a:pt x="3550" y="469"/>
                  <a:pt x="3568" y="447"/>
                  <a:pt x="3528" y="420"/>
                </a:cubicBezTo>
                <a:cubicBezTo>
                  <a:pt x="3522" y="412"/>
                  <a:pt x="3515" y="404"/>
                  <a:pt x="3512" y="396"/>
                </a:cubicBezTo>
                <a:cubicBezTo>
                  <a:pt x="3507" y="385"/>
                  <a:pt x="3512" y="371"/>
                  <a:pt x="3504" y="364"/>
                </a:cubicBezTo>
                <a:cubicBezTo>
                  <a:pt x="3491" y="353"/>
                  <a:pt x="3470" y="357"/>
                  <a:pt x="3456" y="348"/>
                </a:cubicBezTo>
                <a:cubicBezTo>
                  <a:pt x="3400" y="311"/>
                  <a:pt x="3426" y="322"/>
                  <a:pt x="3384" y="308"/>
                </a:cubicBezTo>
                <a:cubicBezTo>
                  <a:pt x="3365" y="234"/>
                  <a:pt x="3287" y="242"/>
                  <a:pt x="3224" y="236"/>
                </a:cubicBezTo>
                <a:cubicBezTo>
                  <a:pt x="3190" y="213"/>
                  <a:pt x="3187" y="179"/>
                  <a:pt x="3152" y="156"/>
                </a:cubicBezTo>
                <a:cubicBezTo>
                  <a:pt x="3144" y="125"/>
                  <a:pt x="3129" y="105"/>
                  <a:pt x="3120" y="76"/>
                </a:cubicBezTo>
                <a:cubicBezTo>
                  <a:pt x="3074" y="78"/>
                  <a:pt x="3029" y="84"/>
                  <a:pt x="2984" y="84"/>
                </a:cubicBezTo>
                <a:cubicBezTo>
                  <a:pt x="2956" y="84"/>
                  <a:pt x="2918" y="37"/>
                  <a:pt x="2880" y="28"/>
                </a:cubicBezTo>
                <a:cubicBezTo>
                  <a:pt x="2874" y="24"/>
                  <a:pt x="2843" y="0"/>
                  <a:pt x="2832" y="4"/>
                </a:cubicBezTo>
                <a:cubicBezTo>
                  <a:pt x="2813" y="10"/>
                  <a:pt x="2802" y="31"/>
                  <a:pt x="2784" y="36"/>
                </a:cubicBezTo>
                <a:cubicBezTo>
                  <a:pt x="2712" y="53"/>
                  <a:pt x="2678" y="61"/>
                  <a:pt x="2600" y="68"/>
                </a:cubicBezTo>
                <a:cubicBezTo>
                  <a:pt x="2559" y="95"/>
                  <a:pt x="2570" y="124"/>
                  <a:pt x="2544" y="164"/>
                </a:cubicBezTo>
                <a:cubicBezTo>
                  <a:pt x="2579" y="187"/>
                  <a:pt x="2592" y="193"/>
                  <a:pt x="2552" y="220"/>
                </a:cubicBezTo>
                <a:cubicBezTo>
                  <a:pt x="2492" y="205"/>
                  <a:pt x="2349" y="213"/>
                  <a:pt x="2320" y="212"/>
                </a:cubicBezTo>
                <a:cubicBezTo>
                  <a:pt x="2265" y="193"/>
                  <a:pt x="2290" y="184"/>
                  <a:pt x="2224" y="196"/>
                </a:cubicBezTo>
                <a:cubicBezTo>
                  <a:pt x="2179" y="262"/>
                  <a:pt x="2213" y="236"/>
                  <a:pt x="2144" y="252"/>
                </a:cubicBezTo>
                <a:cubicBezTo>
                  <a:pt x="2135" y="253"/>
                  <a:pt x="2128" y="257"/>
                  <a:pt x="2120" y="260"/>
                </a:cubicBezTo>
                <a:cubicBezTo>
                  <a:pt x="2131" y="306"/>
                  <a:pt x="2113" y="303"/>
                  <a:pt x="2136" y="348"/>
                </a:cubicBezTo>
                <a:cubicBezTo>
                  <a:pt x="2128" y="355"/>
                  <a:pt x="2098" y="382"/>
                  <a:pt x="2096" y="396"/>
                </a:cubicBezTo>
                <a:cubicBezTo>
                  <a:pt x="2094" y="404"/>
                  <a:pt x="2097" y="415"/>
                  <a:pt x="2104" y="420"/>
                </a:cubicBezTo>
                <a:cubicBezTo>
                  <a:pt x="2117" y="429"/>
                  <a:pt x="2152" y="436"/>
                  <a:pt x="2152" y="436"/>
                </a:cubicBezTo>
                <a:cubicBezTo>
                  <a:pt x="2168" y="485"/>
                  <a:pt x="2137" y="501"/>
                  <a:pt x="2112" y="540"/>
                </a:cubicBezTo>
                <a:cubicBezTo>
                  <a:pt x="2114" y="548"/>
                  <a:pt x="2120" y="555"/>
                  <a:pt x="2120" y="564"/>
                </a:cubicBezTo>
                <a:cubicBezTo>
                  <a:pt x="2120" y="626"/>
                  <a:pt x="2070" y="574"/>
                  <a:pt x="2040" y="564"/>
                </a:cubicBezTo>
                <a:cubicBezTo>
                  <a:pt x="2018" y="532"/>
                  <a:pt x="2005" y="525"/>
                  <a:pt x="1968" y="516"/>
                </a:cubicBezTo>
                <a:cubicBezTo>
                  <a:pt x="1933" y="522"/>
                  <a:pt x="1898" y="528"/>
                  <a:pt x="1920" y="572"/>
                </a:cubicBezTo>
                <a:cubicBezTo>
                  <a:pt x="1939" y="610"/>
                  <a:pt x="1928" y="586"/>
                  <a:pt x="1960" y="604"/>
                </a:cubicBezTo>
                <a:cubicBezTo>
                  <a:pt x="1976" y="613"/>
                  <a:pt x="2008" y="636"/>
                  <a:pt x="2008" y="636"/>
                </a:cubicBezTo>
                <a:cubicBezTo>
                  <a:pt x="2045" y="692"/>
                  <a:pt x="1992" y="646"/>
                  <a:pt x="1976" y="636"/>
                </a:cubicBezTo>
                <a:cubicBezTo>
                  <a:pt x="1949" y="644"/>
                  <a:pt x="1948" y="639"/>
                  <a:pt x="1936" y="668"/>
                </a:cubicBezTo>
                <a:cubicBezTo>
                  <a:pt x="1929" y="683"/>
                  <a:pt x="1920" y="716"/>
                  <a:pt x="1920" y="716"/>
                </a:cubicBezTo>
                <a:cubicBezTo>
                  <a:pt x="1893" y="713"/>
                  <a:pt x="1866" y="714"/>
                  <a:pt x="1840" y="708"/>
                </a:cubicBezTo>
                <a:cubicBezTo>
                  <a:pt x="1830" y="705"/>
                  <a:pt x="1824" y="695"/>
                  <a:pt x="1816" y="692"/>
                </a:cubicBezTo>
                <a:cubicBezTo>
                  <a:pt x="1783" y="677"/>
                  <a:pt x="1746" y="668"/>
                  <a:pt x="1712" y="660"/>
                </a:cubicBezTo>
                <a:cubicBezTo>
                  <a:pt x="1677" y="662"/>
                  <a:pt x="1642" y="663"/>
                  <a:pt x="1608" y="668"/>
                </a:cubicBezTo>
                <a:cubicBezTo>
                  <a:pt x="1579" y="671"/>
                  <a:pt x="1556" y="692"/>
                  <a:pt x="1528" y="700"/>
                </a:cubicBezTo>
                <a:cubicBezTo>
                  <a:pt x="1433" y="681"/>
                  <a:pt x="1531" y="705"/>
                  <a:pt x="1464" y="676"/>
                </a:cubicBezTo>
                <a:cubicBezTo>
                  <a:pt x="1448" y="669"/>
                  <a:pt x="1416" y="660"/>
                  <a:pt x="1416" y="660"/>
                </a:cubicBezTo>
                <a:cubicBezTo>
                  <a:pt x="1428" y="720"/>
                  <a:pt x="1427" y="787"/>
                  <a:pt x="1464" y="836"/>
                </a:cubicBezTo>
                <a:cubicBezTo>
                  <a:pt x="1496" y="934"/>
                  <a:pt x="1437" y="911"/>
                  <a:pt x="1584" y="900"/>
                </a:cubicBezTo>
                <a:cubicBezTo>
                  <a:pt x="1629" y="884"/>
                  <a:pt x="1637" y="917"/>
                  <a:pt x="1680" y="932"/>
                </a:cubicBezTo>
                <a:cubicBezTo>
                  <a:pt x="1685" y="940"/>
                  <a:pt x="1692" y="947"/>
                  <a:pt x="1696" y="956"/>
                </a:cubicBezTo>
                <a:cubicBezTo>
                  <a:pt x="1702" y="971"/>
                  <a:pt x="1712" y="1004"/>
                  <a:pt x="1712" y="1004"/>
                </a:cubicBezTo>
                <a:cubicBezTo>
                  <a:pt x="1692" y="1042"/>
                  <a:pt x="1681" y="1078"/>
                  <a:pt x="1640" y="1092"/>
                </a:cubicBezTo>
                <a:cubicBezTo>
                  <a:pt x="1634" y="1100"/>
                  <a:pt x="1624" y="1116"/>
                  <a:pt x="1624" y="1116"/>
                </a:cubicBezTo>
              </a:path>
            </a:pathLst>
          </a:custGeom>
          <a:noFill/>
          <a:ln w="38100" cap="flat" cmpd="sng">
            <a:solidFill>
              <a:srgbClr val="17B812"/>
            </a:solidFill>
            <a:prstDash val="solid"/>
            <a:round/>
            <a:headEnd/>
            <a:tailEnd/>
          </a:ln>
          <a:effectLst>
            <a:outerShdw blurRad="63500" dist="45791" dir="3378596"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45502" name="Rectangle 30"/>
          <p:cNvSpPr>
            <a:spLocks noChangeArrowheads="1"/>
          </p:cNvSpPr>
          <p:nvPr/>
        </p:nvSpPr>
        <p:spPr bwMode="auto">
          <a:xfrm>
            <a:off x="3368675" y="2728913"/>
            <a:ext cx="214313" cy="403225"/>
          </a:xfrm>
          <a:prstGeom prst="rect">
            <a:avLst/>
          </a:prstGeom>
          <a:noFill/>
          <a:ln w="38100">
            <a:solidFill>
              <a:srgbClr val="FF0000"/>
            </a:solidFill>
            <a:miter lim="800000"/>
            <a:headEnd/>
            <a:tailEnd/>
          </a:ln>
          <a:effectLst>
            <a:outerShdw dist="53882"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45503" name="Text Box 31"/>
          <p:cNvSpPr txBox="1">
            <a:spLocks noChangeArrowheads="1"/>
          </p:cNvSpPr>
          <p:nvPr/>
        </p:nvSpPr>
        <p:spPr bwMode="auto">
          <a:xfrm>
            <a:off x="1752600" y="409575"/>
            <a:ext cx="7035800" cy="579438"/>
          </a:xfrm>
          <a:prstGeom prst="rect">
            <a:avLst/>
          </a:prstGeom>
          <a:noFill/>
          <a:ln w="9525">
            <a:noFill/>
            <a:miter lim="800000"/>
            <a:headEnd/>
            <a:tailEnd/>
          </a:ln>
          <a:effectLst>
            <a:outerShdw dist="74053" dir="3542175" algn="ctr" rotWithShape="0">
              <a:schemeClr val="bg2"/>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2800" b="1">
                <a:solidFill>
                  <a:srgbClr val="FFFF00"/>
                </a:solidFill>
                <a:effectLst>
                  <a:outerShdw blurRad="38100" dist="38100" dir="2700000" algn="tl">
                    <a:srgbClr val="000000"/>
                  </a:outerShdw>
                </a:effectLst>
                <a:latin typeface="Comic Sans MS" charset="0"/>
              </a:rPr>
              <a:t>SO SÁNH ĐỊA HÌNH</a:t>
            </a:r>
            <a:r>
              <a:rPr lang="en-US" sz="3200" b="1">
                <a:solidFill>
                  <a:srgbClr val="FFFF00"/>
                </a:solidFill>
                <a:effectLst>
                  <a:outerShdw blurRad="38100" dist="38100" dir="2700000" algn="tl">
                    <a:srgbClr val="000000"/>
                  </a:outerShdw>
                </a:effectLst>
                <a:latin typeface="Comic Sans MS" charset="0"/>
              </a:rPr>
              <a:t>…</a:t>
            </a:r>
          </a:p>
        </p:txBody>
      </p:sp>
      <p:sp>
        <p:nvSpPr>
          <p:cNvPr id="745504" name="Text Box 32"/>
          <p:cNvSpPr txBox="1">
            <a:spLocks noChangeArrowheads="1"/>
          </p:cNvSpPr>
          <p:nvPr/>
        </p:nvSpPr>
        <p:spPr bwMode="auto">
          <a:xfrm>
            <a:off x="1352550" y="5775325"/>
            <a:ext cx="6699250" cy="579438"/>
          </a:xfrm>
          <a:prstGeom prst="rect">
            <a:avLst/>
          </a:prstGeom>
          <a:noFill/>
          <a:ln w="9525">
            <a:noFill/>
            <a:miter lim="800000"/>
            <a:headEnd/>
            <a:tailEnd/>
          </a:ln>
          <a:effectLst>
            <a:outerShdw dist="74053" dir="3542175" algn="ctr" rotWithShape="0">
              <a:schemeClr val="bg2"/>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3200" b="1">
                <a:solidFill>
                  <a:srgbClr val="FFFF00"/>
                </a:solidFill>
                <a:effectLst>
                  <a:outerShdw blurRad="38100" dist="38100" dir="2700000" algn="tl">
                    <a:srgbClr val="000000"/>
                  </a:outerShdw>
                </a:effectLst>
                <a:latin typeface="Comic Sans MS" charset="0"/>
              </a:rPr>
              <a:t>MÔ-HA-MÉT VỚI Y-SÁC!</a:t>
            </a:r>
          </a:p>
        </p:txBody>
      </p:sp>
      <p:sp>
        <p:nvSpPr>
          <p:cNvPr id="745505" name="Rectangle 33"/>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pPr algn="ctr" fontAlgn="base">
              <a:spcBef>
                <a:spcPct val="0"/>
              </a:spcBef>
              <a:defRPr/>
            </a:pPr>
            <a:r>
              <a:rPr lang="en-US" sz="1000" b="1">
                <a:solidFill>
                  <a:srgbClr val="FFFFFF"/>
                </a:solidFill>
                <a:effectLst>
                  <a:outerShdw blurRad="38100" dist="38100" dir="2700000" algn="tl">
                    <a:srgbClr val="000000"/>
                  </a:outerShdw>
                </a:effectLst>
                <a:latin typeface="Comic Sans MS" charset="0"/>
              </a:rPr>
              <a:t>35</a:t>
            </a:r>
          </a:p>
        </p:txBody>
      </p:sp>
      <p:sp>
        <p:nvSpPr>
          <p:cNvPr id="30" name="Text Box 9"/>
          <p:cNvSpPr txBox="1">
            <a:spLocks noChangeArrowheads="1"/>
          </p:cNvSpPr>
          <p:nvPr/>
        </p:nvSpPr>
        <p:spPr bwMode="auto">
          <a:xfrm>
            <a:off x="6977063" y="6284913"/>
            <a:ext cx="2087562" cy="260350"/>
          </a:xfrm>
          <a:prstGeom prst="rect">
            <a:avLst/>
          </a:prstGeom>
          <a:noFill/>
          <a:ln w="12700">
            <a:noFill/>
            <a:miter lim="800000"/>
            <a:headEnd/>
            <a:tailEnd/>
          </a:ln>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1100" b="1">
                <a:solidFill>
                  <a:srgbClr val="FFFFFF"/>
                </a:solidFill>
                <a:effectLst>
                  <a:outerShdw blurRad="38100" dist="38100" dir="2700000" algn="tl">
                    <a:srgbClr val="000000"/>
                  </a:outerShdw>
                </a:effectLst>
                <a:latin typeface="Arial" charset="0"/>
                <a:cs typeface="Arial" charset="0"/>
              </a:rPr>
              <a:t>Sổ Tay Hướng Dẫn, tr. 19-24</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1000"/>
                                  </p:stCondLst>
                                  <p:childTnLst>
                                    <p:set>
                                      <p:cBhvr>
                                        <p:cTn id="6" dur="1" fill="hold">
                                          <p:stCondLst>
                                            <p:cond delay="0"/>
                                          </p:stCondLst>
                                        </p:cTn>
                                        <p:tgtEl>
                                          <p:spTgt spid="745501"/>
                                        </p:tgtEl>
                                        <p:attrNameLst>
                                          <p:attrName>style.visibility</p:attrName>
                                        </p:attrNameLst>
                                      </p:cBhvr>
                                      <p:to>
                                        <p:strVal val="visible"/>
                                      </p:to>
                                    </p:set>
                                    <p:animEffect transition="in" filter="wipe(right)">
                                      <p:cBhvr>
                                        <p:cTn id="7" dur="500"/>
                                        <p:tgtEl>
                                          <p:spTgt spid="745501"/>
                                        </p:tgtEl>
                                      </p:cBhvr>
                                    </p:animEffect>
                                  </p:childTnLst>
                                </p:cTn>
                              </p:par>
                            </p:childTnLst>
                          </p:cTn>
                        </p:par>
                        <p:par>
                          <p:cTn id="8" fill="hold" nodeType="afterGroup">
                            <p:stCondLst>
                              <p:cond delay="1500"/>
                            </p:stCondLst>
                            <p:childTnLst>
                              <p:par>
                                <p:cTn id="9" presetID="23" presetClass="entr" presetSubtype="36" fill="hold" grpId="0" nodeType="afterEffect">
                                  <p:stCondLst>
                                    <p:cond delay="0"/>
                                  </p:stCondLst>
                                  <p:childTnLst>
                                    <p:set>
                                      <p:cBhvr>
                                        <p:cTn id="10" dur="1" fill="hold">
                                          <p:stCondLst>
                                            <p:cond delay="0"/>
                                          </p:stCondLst>
                                        </p:cTn>
                                        <p:tgtEl>
                                          <p:spTgt spid="745502"/>
                                        </p:tgtEl>
                                        <p:attrNameLst>
                                          <p:attrName>style.visibility</p:attrName>
                                        </p:attrNameLst>
                                      </p:cBhvr>
                                      <p:to>
                                        <p:strVal val="visible"/>
                                      </p:to>
                                    </p:set>
                                    <p:anim calcmode="lin" valueType="num">
                                      <p:cBhvr>
                                        <p:cTn id="11" dur="500" fill="hold"/>
                                        <p:tgtEl>
                                          <p:spTgt spid="745502"/>
                                        </p:tgtEl>
                                        <p:attrNameLst>
                                          <p:attrName>ppt_w</p:attrName>
                                        </p:attrNameLst>
                                      </p:cBhvr>
                                      <p:tavLst>
                                        <p:tav tm="0">
                                          <p:val>
                                            <p:strVal val="(6*min(max(#ppt_w*#ppt_h,.3),1)-7.4)/-.7*#ppt_w"/>
                                          </p:val>
                                        </p:tav>
                                        <p:tav tm="100000">
                                          <p:val>
                                            <p:strVal val="#ppt_w"/>
                                          </p:val>
                                        </p:tav>
                                      </p:tavLst>
                                    </p:anim>
                                    <p:anim calcmode="lin" valueType="num">
                                      <p:cBhvr>
                                        <p:cTn id="12" dur="500" fill="hold"/>
                                        <p:tgtEl>
                                          <p:spTgt spid="745502"/>
                                        </p:tgtEl>
                                        <p:attrNameLst>
                                          <p:attrName>ppt_h</p:attrName>
                                        </p:attrNameLst>
                                      </p:cBhvr>
                                      <p:tavLst>
                                        <p:tav tm="0">
                                          <p:val>
                                            <p:strVal val="(6*min(max(#ppt_w*#ppt_h,.3),1)-7.4)/-.7*#ppt_h"/>
                                          </p:val>
                                        </p:tav>
                                        <p:tav tm="100000">
                                          <p:val>
                                            <p:strVal val="#ppt_h"/>
                                          </p:val>
                                        </p:tav>
                                      </p:tavLst>
                                    </p:anim>
                                    <p:anim calcmode="lin" valueType="num">
                                      <p:cBhvr>
                                        <p:cTn id="13" dur="500" fill="hold"/>
                                        <p:tgtEl>
                                          <p:spTgt spid="745502"/>
                                        </p:tgtEl>
                                        <p:attrNameLst>
                                          <p:attrName>ppt_x</p:attrName>
                                        </p:attrNameLst>
                                      </p:cBhvr>
                                      <p:tavLst>
                                        <p:tav tm="0">
                                          <p:val>
                                            <p:fltVal val="0.5"/>
                                          </p:val>
                                        </p:tav>
                                        <p:tav tm="100000">
                                          <p:val>
                                            <p:strVal val="#ppt_x"/>
                                          </p:val>
                                        </p:tav>
                                      </p:tavLst>
                                    </p:anim>
                                    <p:anim calcmode="lin" valueType="num">
                                      <p:cBhvr>
                                        <p:cTn id="14" dur="500" fill="hold"/>
                                        <p:tgtEl>
                                          <p:spTgt spid="745502"/>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550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22" name="Text Box 2"/>
          <p:cNvSpPr txBox="1">
            <a:spLocks noChangeArrowheads="1"/>
          </p:cNvSpPr>
          <p:nvPr/>
        </p:nvSpPr>
        <p:spPr bwMode="auto">
          <a:xfrm>
            <a:off x="1787525" y="0"/>
            <a:ext cx="3584575" cy="304800"/>
          </a:xfrm>
          <a:prstGeom prst="rect">
            <a:avLst/>
          </a:prstGeom>
          <a:noFill/>
          <a:ln w="12700">
            <a:noFill/>
            <a:miter lim="800000"/>
            <a:headEnd/>
            <a:tailEnd/>
          </a:ln>
          <a:effectLst>
            <a:outerShdw dist="71842" dir="2700000" algn="ctr" rotWithShape="0">
              <a:schemeClr val="bg2"/>
            </a:outerShdw>
          </a:effectLst>
        </p:spPr>
        <p:txBody>
          <a:bodyPr>
            <a:spAutoFit/>
          </a:bodyPr>
          <a:lstStyle/>
          <a:p>
            <a:pPr fontAlgn="base">
              <a:defRPr/>
            </a:pPr>
            <a:endParaRPr lang="en-US" sz="1200" b="1">
              <a:solidFill>
                <a:srgbClr val="FFFFFF"/>
              </a:solidFill>
              <a:effectLst/>
              <a:latin typeface="Comic Sans MS" charset="0"/>
              <a:ea typeface="+mn-ea"/>
              <a:cs typeface="+mn-cs"/>
            </a:endParaRPr>
          </a:p>
        </p:txBody>
      </p:sp>
      <p:sp>
        <p:nvSpPr>
          <p:cNvPr id="95234" name="Text Box 16"/>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endParaRPr lang="en-US" sz="2000">
              <a:solidFill>
                <a:srgbClr val="FFA27C"/>
              </a:solidFill>
              <a:effectLst/>
              <a:latin typeface="B VAG Rounded Bold" charset="0"/>
            </a:endParaRPr>
          </a:p>
        </p:txBody>
      </p:sp>
      <p:grpSp>
        <p:nvGrpSpPr>
          <p:cNvPr id="95235" name="Group 17"/>
          <p:cNvGrpSpPr>
            <a:grpSpLocks/>
          </p:cNvGrpSpPr>
          <p:nvPr/>
        </p:nvGrpSpPr>
        <p:grpSpPr bwMode="auto">
          <a:xfrm>
            <a:off x="620713" y="160338"/>
            <a:ext cx="739775" cy="1430337"/>
            <a:chOff x="391" y="101"/>
            <a:chExt cx="466" cy="901"/>
          </a:xfrm>
        </p:grpSpPr>
        <p:sp>
          <p:nvSpPr>
            <p:cNvPr id="747538" name="Rectangle 18"/>
            <p:cNvSpPr>
              <a:spLocks noChangeArrowheads="1"/>
            </p:cNvSpPr>
            <p:nvPr/>
          </p:nvSpPr>
          <p:spPr bwMode="auto">
            <a:xfrm>
              <a:off x="391" y="101"/>
              <a:ext cx="466" cy="901"/>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fontAlgn="base">
                <a:defRPr/>
              </a:pPr>
              <a:r>
                <a:rPr lang="en-US" sz="8800">
                  <a:solidFill>
                    <a:srgbClr val="FFD34A"/>
                  </a:solidFill>
                  <a:effectLst/>
                  <a:latin typeface="Times" charset="0"/>
                  <a:ea typeface="+mn-ea"/>
                  <a:cs typeface="+mn-cs"/>
                </a:rPr>
                <a:t>7</a:t>
              </a:r>
            </a:p>
          </p:txBody>
        </p:sp>
        <p:sp>
          <p:nvSpPr>
            <p:cNvPr id="747539" name="Line 19"/>
            <p:cNvSpPr>
              <a:spLocks noChangeShapeType="1"/>
            </p:cNvSpPr>
            <p:nvPr/>
          </p:nvSpPr>
          <p:spPr bwMode="auto">
            <a:xfrm>
              <a:off x="566" y="528"/>
              <a:ext cx="187" cy="0"/>
            </a:xfrm>
            <a:prstGeom prst="line">
              <a:avLst/>
            </a:prstGeom>
            <a:noFill/>
            <a:ln w="50800">
              <a:solidFill>
                <a:schemeClr val="tx2"/>
              </a:solidFill>
              <a:round/>
              <a:headEnd/>
              <a:tailEnd/>
            </a:ln>
            <a:effectLst>
              <a:outerShdw dist="107763"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grpSp>
      <p:pic>
        <p:nvPicPr>
          <p:cNvPr id="95236" name="Picture 22" descr="&#10;Picture 15                                                     00000002Macintosh HD                   ABA78158:"/>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38375" y="1066800"/>
            <a:ext cx="2603500" cy="3197225"/>
          </a:xfrm>
          <a:prstGeom prst="rect">
            <a:avLst/>
          </a:prstGeom>
          <a:noFill/>
          <a:ln w="76200">
            <a:solidFill>
              <a:schemeClr val="accent2"/>
            </a:solidFill>
            <a:miter lim="800000"/>
            <a:headEnd/>
            <a:tailEnd/>
          </a:ln>
          <a:effectLst>
            <a:outerShdw dist="71842" dir="2700000" algn="ctr" rotWithShape="0">
              <a:schemeClr val="bg2"/>
            </a:outerShdw>
          </a:effectLst>
          <a:extLst>
            <a:ext uri="{909E8E84-426E-40dd-AFC4-6F175D3DCCD1}">
              <a14:hiddenFill xmlns="" xmlns:a14="http://schemas.microsoft.com/office/drawing/2010/main">
                <a:solidFill>
                  <a:srgbClr val="FFFFFF"/>
                </a:solidFill>
              </a14:hiddenFill>
            </a:ext>
          </a:extLst>
        </p:spPr>
      </p:pic>
      <p:pic>
        <p:nvPicPr>
          <p:cNvPr id="747543" name="Picture 23" descr="&#10;Picture 13                                                     00000002Macintosh HD                   ABA7815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48213" y="2262188"/>
            <a:ext cx="2959100" cy="3932237"/>
          </a:xfrm>
          <a:prstGeom prst="rect">
            <a:avLst/>
          </a:prstGeom>
          <a:noFill/>
          <a:ln w="76200">
            <a:solidFill>
              <a:schemeClr val="accent2"/>
            </a:solidFill>
            <a:miter lim="800000"/>
            <a:headEnd/>
            <a:tailEnd/>
          </a:ln>
          <a:effectLst>
            <a:outerShdw dist="89803" dir="2700000" algn="ctr" rotWithShape="0">
              <a:schemeClr val="bg2"/>
            </a:outerShdw>
          </a:effectLst>
          <a:extLst>
            <a:ext uri="{909E8E84-426E-40dd-AFC4-6F175D3DCCD1}">
              <a14:hiddenFill xmlns="" xmlns:a14="http://schemas.microsoft.com/office/drawing/2010/main">
                <a:solidFill>
                  <a:srgbClr val="FFFFFF"/>
                </a:solidFill>
              </a14:hiddenFill>
            </a:ext>
          </a:extLst>
        </p:spPr>
      </p:pic>
      <p:pic>
        <p:nvPicPr>
          <p:cNvPr id="747547" name="Picture 27" descr="&#10;Picture 14                                                     00000002Macintosh HD                   ABA7815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33463" y="1804988"/>
            <a:ext cx="2933700" cy="4325937"/>
          </a:xfrm>
          <a:prstGeom prst="rect">
            <a:avLst/>
          </a:prstGeom>
          <a:noFill/>
          <a:ln w="76200">
            <a:solidFill>
              <a:schemeClr val="accent2"/>
            </a:solidFill>
            <a:miter lim="800000"/>
            <a:headEnd/>
            <a:tailEnd/>
          </a:ln>
          <a:effectLst>
            <a:outerShdw dist="89803" dir="2700000" algn="ctr" rotWithShape="0">
              <a:schemeClr val="bg2"/>
            </a:outerShdw>
          </a:effectLst>
          <a:extLst>
            <a:ext uri="{909E8E84-426E-40dd-AFC4-6F175D3DCCD1}">
              <a14:hiddenFill xmlns="" xmlns:a14="http://schemas.microsoft.com/office/drawing/2010/main">
                <a:solidFill>
                  <a:srgbClr val="FFFFFF"/>
                </a:solidFill>
              </a14:hiddenFill>
            </a:ext>
          </a:extLst>
        </p:spPr>
      </p:pic>
      <p:pic>
        <p:nvPicPr>
          <p:cNvPr id="747548" name="Picture 28" descr="&#10;Picture 12                                                     00000002Macintosh HD                   ABA7815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670550" y="1319213"/>
            <a:ext cx="2946400" cy="3906837"/>
          </a:xfrm>
          <a:prstGeom prst="rect">
            <a:avLst/>
          </a:prstGeom>
          <a:noFill/>
          <a:ln w="76200">
            <a:solidFill>
              <a:schemeClr val="accent2"/>
            </a:solidFill>
            <a:miter lim="800000"/>
            <a:headEnd/>
            <a:tailEnd/>
          </a:ln>
          <a:effectLst>
            <a:outerShdw dist="89803" dir="2700000" algn="ctr" rotWithShape="0">
              <a:schemeClr val="bg2"/>
            </a:outerShdw>
          </a:effectLst>
          <a:extLst>
            <a:ext uri="{909E8E84-426E-40dd-AFC4-6F175D3DCCD1}">
              <a14:hiddenFill xmlns="" xmlns:a14="http://schemas.microsoft.com/office/drawing/2010/main">
                <a:solidFill>
                  <a:srgbClr val="FFFFFF"/>
                </a:solidFill>
              </a14:hiddenFill>
            </a:ext>
          </a:extLst>
        </p:spPr>
      </p:pic>
      <p:sp>
        <p:nvSpPr>
          <p:cNvPr id="747549" name="Text Box 29"/>
          <p:cNvSpPr txBox="1">
            <a:spLocks noChangeArrowheads="1"/>
          </p:cNvSpPr>
          <p:nvPr/>
        </p:nvSpPr>
        <p:spPr bwMode="auto">
          <a:xfrm>
            <a:off x="2108200" y="465138"/>
            <a:ext cx="5948363" cy="579437"/>
          </a:xfrm>
          <a:prstGeom prst="rect">
            <a:avLst/>
          </a:prstGeom>
          <a:noFill/>
          <a:ln w="9525">
            <a:noFill/>
            <a:miter lim="800000"/>
            <a:headEnd/>
            <a:tailEnd/>
          </a:ln>
          <a:effectLst>
            <a:outerShdw dist="74053" dir="3542175" algn="ctr" rotWithShape="0">
              <a:schemeClr val="bg2"/>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2800" b="1">
                <a:solidFill>
                  <a:srgbClr val="FFFF00"/>
                </a:solidFill>
                <a:effectLst>
                  <a:outerShdw blurRad="38100" dist="38100" dir="2700000" algn="tl">
                    <a:srgbClr val="000000"/>
                  </a:outerShdw>
                </a:effectLst>
                <a:latin typeface="Comic Sans MS" charset="0"/>
              </a:rPr>
              <a:t>SO SÁNH ĐỊA HÌNH</a:t>
            </a:r>
            <a:r>
              <a:rPr lang="en-US" sz="3200" b="1">
                <a:solidFill>
                  <a:srgbClr val="FFFF00"/>
                </a:solidFill>
                <a:effectLst>
                  <a:outerShdw blurRad="38100" dist="38100" dir="2700000" algn="tl">
                    <a:srgbClr val="000000"/>
                  </a:outerShdw>
                </a:effectLst>
                <a:latin typeface="Comic Sans MS" charset="0"/>
              </a:rPr>
              <a:t>…</a:t>
            </a:r>
          </a:p>
        </p:txBody>
      </p:sp>
      <p:sp>
        <p:nvSpPr>
          <p:cNvPr id="747523" name="Freeform 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charset="0"/>
              <a:ea typeface="+mn-ea"/>
              <a:cs typeface="+mn-cs"/>
            </a:endParaRPr>
          </a:p>
        </p:txBody>
      </p:sp>
      <p:sp>
        <p:nvSpPr>
          <p:cNvPr id="747524" name="AutoShape 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47525" name="Rectangle 5"/>
          <p:cNvSpPr>
            <a:spLocks noChangeArrowheads="1"/>
          </p:cNvSpPr>
          <p:nvPr/>
        </p:nvSpPr>
        <p:spPr bwMode="auto">
          <a:xfrm>
            <a:off x="81915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47526" name="AutoShape 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47527" name="Line 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47528" name="Line 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47529" name="Rectangle 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95248" name="Rectangle 10"/>
          <p:cNvSpPr>
            <a:spLocks noChangeArrowheads="1"/>
          </p:cNvSpPr>
          <p:nvPr/>
        </p:nvSpPr>
        <p:spPr bwMode="auto">
          <a:xfrm>
            <a:off x="8186738" y="3832225"/>
            <a:ext cx="646112" cy="242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1000" b="1">
                <a:solidFill>
                  <a:srgbClr val="000000"/>
                </a:solidFill>
                <a:effectLst/>
                <a:latin typeface="Helvetica" charset="0"/>
              </a:rPr>
              <a:t>Đ - C -P</a:t>
            </a:r>
          </a:p>
        </p:txBody>
      </p:sp>
      <p:sp>
        <p:nvSpPr>
          <p:cNvPr id="95249" name="Rectangle 11"/>
          <p:cNvSpPr>
            <a:spLocks noChangeArrowheads="1"/>
          </p:cNvSpPr>
          <p:nvPr/>
        </p:nvSpPr>
        <p:spPr bwMode="auto">
          <a:xfrm>
            <a:off x="8175625" y="3654425"/>
            <a:ext cx="86677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Helvetica" charset="0"/>
              </a:rPr>
              <a:t>SỰ KÊU GỌI</a:t>
            </a:r>
          </a:p>
        </p:txBody>
      </p:sp>
      <p:sp>
        <p:nvSpPr>
          <p:cNvPr id="95250" name="Rectangle 12"/>
          <p:cNvSpPr>
            <a:spLocks noChangeArrowheads="1"/>
          </p:cNvSpPr>
          <p:nvPr/>
        </p:nvSpPr>
        <p:spPr bwMode="auto">
          <a:xfrm>
            <a:off x="8004175" y="3432175"/>
            <a:ext cx="849313"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Chicago" charset="0"/>
              </a:rPr>
              <a:t>Á-PRA-HAM</a:t>
            </a:r>
          </a:p>
        </p:txBody>
      </p:sp>
      <p:sp>
        <p:nvSpPr>
          <p:cNvPr id="747533" name="Line 13"/>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47534" name="Line 14"/>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47535" name="Line 15"/>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95254" name="Rectangle 26"/>
          <p:cNvSpPr>
            <a:spLocks noChangeArrowheads="1"/>
          </p:cNvSpPr>
          <p:nvPr/>
        </p:nvSpPr>
        <p:spPr bwMode="auto">
          <a:xfrm>
            <a:off x="8321675" y="4033838"/>
            <a:ext cx="3778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1000" b="1">
                <a:solidFill>
                  <a:srgbClr val="000000"/>
                </a:solidFill>
                <a:effectLst/>
                <a:latin typeface="Helvetica" charset="0"/>
              </a:rPr>
              <a:t>I -Y</a:t>
            </a:r>
          </a:p>
        </p:txBody>
      </p:sp>
      <p:sp>
        <p:nvSpPr>
          <p:cNvPr id="747550" name="Rectangle 30"/>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pPr algn="ctr" fontAlgn="base">
              <a:spcBef>
                <a:spcPct val="0"/>
              </a:spcBef>
              <a:defRPr/>
            </a:pPr>
            <a:r>
              <a:rPr lang="en-US" sz="1000" b="1">
                <a:solidFill>
                  <a:srgbClr val="FFFFFF"/>
                </a:solidFill>
                <a:effectLst>
                  <a:outerShdw blurRad="38100" dist="38100" dir="2700000" algn="tl">
                    <a:srgbClr val="000000"/>
                  </a:outerShdw>
                </a:effectLst>
                <a:latin typeface="Comic Sans MS" charset="0"/>
              </a:rPr>
              <a:t>36</a:t>
            </a:r>
          </a:p>
        </p:txBody>
      </p:sp>
      <p:sp>
        <p:nvSpPr>
          <p:cNvPr id="747552" name="Rectangle 32"/>
          <p:cNvSpPr>
            <a:spLocks noChangeArrowheads="1"/>
          </p:cNvSpPr>
          <p:nvPr/>
        </p:nvSpPr>
        <p:spPr bwMode="auto">
          <a:xfrm>
            <a:off x="1409700" y="1828800"/>
            <a:ext cx="2133600" cy="438150"/>
          </a:xfrm>
          <a:prstGeom prst="rect">
            <a:avLst/>
          </a:prstGeom>
          <a:gradFill rotWithShape="0">
            <a:gsLst>
              <a:gs pos="0">
                <a:srgbClr val="FFFF00"/>
              </a:gs>
              <a:gs pos="100000">
                <a:srgbClr val="FFFF00">
                  <a:gamma/>
                  <a:tint val="96471"/>
                  <a:invGamma/>
                </a:srgbClr>
              </a:gs>
            </a:gsLst>
            <a:lin ang="5400000" scaled="1"/>
          </a:gradFill>
          <a:ln w="9525">
            <a:miter lim="800000"/>
            <a:headEnd/>
            <a:tailEnd/>
          </a:ln>
          <a:effectLst/>
          <a:scene3d>
            <a:camera prst="legacyPerspectiveTopLeft"/>
            <a:lightRig rig="legacyNormal3" dir="r"/>
          </a:scene3d>
          <a:sp3d extrusionH="201600" prstMaterial="legacyMetal">
            <a:bevelT w="13500" h="13500" prst="angle"/>
            <a:bevelB w="13500" h="13500" prst="angle"/>
            <a:extrusionClr>
              <a:srgbClr val="FFFFFF"/>
            </a:extrusionClr>
          </a:sp3d>
        </p:spPr>
        <p:txBody>
          <a:bodyPr wrap="none" anchor="ctr">
            <a:flatTx/>
          </a:bodyPr>
          <a:lstStyle/>
          <a:p>
            <a:pPr algn="ctr" fontAlgn="base">
              <a:spcBef>
                <a:spcPct val="0"/>
              </a:spcBef>
              <a:defRPr/>
            </a:pPr>
            <a:r>
              <a:rPr lang="en-US" sz="2800">
                <a:solidFill>
                  <a:srgbClr val="00DFCA"/>
                </a:solidFill>
                <a:effectLst>
                  <a:outerShdw blurRad="38100" dist="38100" dir="2700000" algn="tl">
                    <a:srgbClr val="000000"/>
                  </a:outerShdw>
                </a:effectLst>
                <a:latin typeface="Comic Sans MS" charset="0"/>
              </a:rPr>
              <a:t>Y-SƠ-RA-ÊN và…</a:t>
            </a:r>
          </a:p>
        </p:txBody>
      </p:sp>
      <p:sp>
        <p:nvSpPr>
          <p:cNvPr id="747553" name="Rectangle 33"/>
          <p:cNvSpPr>
            <a:spLocks noChangeArrowheads="1"/>
          </p:cNvSpPr>
          <p:nvPr/>
        </p:nvSpPr>
        <p:spPr bwMode="auto">
          <a:xfrm>
            <a:off x="2114550" y="1009650"/>
            <a:ext cx="2894013" cy="400050"/>
          </a:xfrm>
          <a:prstGeom prst="rect">
            <a:avLst/>
          </a:prstGeom>
          <a:gradFill rotWithShape="0">
            <a:gsLst>
              <a:gs pos="0">
                <a:srgbClr val="FFFF00"/>
              </a:gs>
              <a:gs pos="100000">
                <a:srgbClr val="FFFF00">
                  <a:gamma/>
                  <a:tint val="96471"/>
                  <a:invGamma/>
                </a:srgbClr>
              </a:gs>
            </a:gsLst>
            <a:lin ang="5400000" scaled="1"/>
          </a:gradFill>
          <a:ln w="9525">
            <a:miter lim="800000"/>
            <a:headEnd/>
            <a:tailEnd/>
          </a:ln>
          <a:effectLst/>
          <a:scene3d>
            <a:camera prst="legacyPerspectiveTopLeft"/>
            <a:lightRig rig="legacyNormal3" dir="r"/>
          </a:scene3d>
          <a:sp3d extrusionH="201600" prstMaterial="legacyMetal">
            <a:bevelT w="13500" h="13500" prst="angle"/>
            <a:bevelB w="13500" h="13500" prst="angle"/>
            <a:extrusionClr>
              <a:srgbClr val="FFFFFF"/>
            </a:extrusionClr>
          </a:sp3d>
        </p:spPr>
        <p:txBody>
          <a:bodyPr wrap="none" anchor="ctr">
            <a:flatTx/>
          </a:bodyPr>
          <a:lstStyle/>
          <a:p>
            <a:pPr algn="ctr" fontAlgn="base">
              <a:spcBef>
                <a:spcPct val="0"/>
              </a:spcBef>
              <a:defRPr/>
            </a:pPr>
            <a:r>
              <a:rPr lang="en-US" sz="2800">
                <a:solidFill>
                  <a:srgbClr val="00DFCA"/>
                </a:solidFill>
                <a:effectLst>
                  <a:outerShdw blurRad="38100" dist="38100" dir="2700000" algn="tl">
                    <a:srgbClr val="000000"/>
                  </a:outerShdw>
                </a:effectLst>
                <a:latin typeface="Comic Sans MS" charset="0"/>
              </a:rPr>
              <a:t>Y-SƠ-RA-ÊN và…</a:t>
            </a:r>
          </a:p>
        </p:txBody>
      </p:sp>
      <p:sp>
        <p:nvSpPr>
          <p:cNvPr id="747554" name="Rectangle 34"/>
          <p:cNvSpPr>
            <a:spLocks noChangeArrowheads="1"/>
          </p:cNvSpPr>
          <p:nvPr/>
        </p:nvSpPr>
        <p:spPr bwMode="auto">
          <a:xfrm>
            <a:off x="5638800" y="1333500"/>
            <a:ext cx="2876550" cy="438150"/>
          </a:xfrm>
          <a:prstGeom prst="rect">
            <a:avLst/>
          </a:prstGeom>
          <a:gradFill rotWithShape="0">
            <a:gsLst>
              <a:gs pos="0">
                <a:srgbClr val="FFFF00"/>
              </a:gs>
              <a:gs pos="100000">
                <a:srgbClr val="FFFF00">
                  <a:gamma/>
                  <a:tint val="96471"/>
                  <a:invGamma/>
                </a:srgbClr>
              </a:gs>
            </a:gsLst>
            <a:lin ang="5400000" scaled="1"/>
          </a:gradFill>
          <a:ln w="9525">
            <a:miter lim="800000"/>
            <a:headEnd/>
            <a:tailEnd/>
          </a:ln>
          <a:effectLst/>
          <a:scene3d>
            <a:camera prst="legacyPerspectiveTopLeft"/>
            <a:lightRig rig="legacyNormal3" dir="r"/>
          </a:scene3d>
          <a:sp3d extrusionH="201600" prstMaterial="legacyMetal">
            <a:bevelT w="13500" h="13500" prst="angle"/>
            <a:bevelB w="13500" h="13500" prst="angle"/>
            <a:extrusionClr>
              <a:srgbClr val="FFFFFF"/>
            </a:extrusionClr>
          </a:sp3d>
        </p:spPr>
        <p:txBody>
          <a:bodyPr wrap="none" anchor="ctr">
            <a:flatTx/>
          </a:bodyPr>
          <a:lstStyle/>
          <a:p>
            <a:pPr algn="ctr" fontAlgn="base">
              <a:spcBef>
                <a:spcPct val="0"/>
              </a:spcBef>
              <a:defRPr/>
            </a:pPr>
            <a:r>
              <a:rPr lang="en-US" sz="2800">
                <a:solidFill>
                  <a:srgbClr val="00DFCA"/>
                </a:solidFill>
                <a:effectLst>
                  <a:outerShdw blurRad="38100" dist="38100" dir="2700000" algn="tl">
                    <a:srgbClr val="000000"/>
                  </a:outerShdw>
                </a:effectLst>
                <a:latin typeface="Comic Sans MS" charset="0"/>
              </a:rPr>
              <a:t>Y-SƠ-RA-ÊN và…</a:t>
            </a:r>
          </a:p>
        </p:txBody>
      </p:sp>
      <p:sp>
        <p:nvSpPr>
          <p:cNvPr id="747555" name="Rectangle 35"/>
          <p:cNvSpPr>
            <a:spLocks noChangeArrowheads="1"/>
          </p:cNvSpPr>
          <p:nvPr/>
        </p:nvSpPr>
        <p:spPr bwMode="auto">
          <a:xfrm>
            <a:off x="4876800" y="2305050"/>
            <a:ext cx="2724150" cy="457200"/>
          </a:xfrm>
          <a:prstGeom prst="rect">
            <a:avLst/>
          </a:prstGeom>
          <a:gradFill rotWithShape="0">
            <a:gsLst>
              <a:gs pos="0">
                <a:srgbClr val="FFFF00"/>
              </a:gs>
              <a:gs pos="100000">
                <a:srgbClr val="FFFF00">
                  <a:gamma/>
                  <a:tint val="96471"/>
                  <a:invGamma/>
                </a:srgbClr>
              </a:gs>
            </a:gsLst>
            <a:lin ang="5400000" scaled="1"/>
          </a:gradFill>
          <a:ln w="9525">
            <a:miter lim="800000"/>
            <a:headEnd/>
            <a:tailEnd/>
          </a:ln>
          <a:effectLst/>
          <a:scene3d>
            <a:camera prst="legacyPerspectiveTopLeft"/>
            <a:lightRig rig="legacyNormal3" dir="r"/>
          </a:scene3d>
          <a:sp3d extrusionH="201600" prstMaterial="legacyMetal">
            <a:bevelT w="13500" h="13500" prst="angle"/>
            <a:bevelB w="13500" h="13500" prst="angle"/>
            <a:extrusionClr>
              <a:srgbClr val="FFFFFF"/>
            </a:extrusionClr>
          </a:sp3d>
        </p:spPr>
        <p:txBody>
          <a:bodyPr wrap="none" anchor="ctr">
            <a:flatTx/>
          </a:bodyPr>
          <a:lstStyle/>
          <a:p>
            <a:pPr algn="ctr" fontAlgn="base">
              <a:spcBef>
                <a:spcPct val="0"/>
              </a:spcBef>
              <a:defRPr/>
            </a:pPr>
            <a:r>
              <a:rPr lang="en-US" sz="2800">
                <a:solidFill>
                  <a:srgbClr val="00DFCA"/>
                </a:solidFill>
                <a:effectLst>
                  <a:outerShdw blurRad="38100" dist="38100" dir="2700000" algn="tl">
                    <a:srgbClr val="000000"/>
                  </a:outerShdw>
                </a:effectLst>
                <a:latin typeface="Comic Sans MS" charset="0"/>
              </a:rPr>
              <a:t>Y-SƠ-RA-ÊN và…</a:t>
            </a:r>
          </a:p>
        </p:txBody>
      </p:sp>
      <p:sp>
        <p:nvSpPr>
          <p:cNvPr id="747558" name="Rectangle 38"/>
          <p:cNvSpPr>
            <a:spLocks noChangeArrowheads="1"/>
          </p:cNvSpPr>
          <p:nvPr/>
        </p:nvSpPr>
        <p:spPr bwMode="auto">
          <a:xfrm>
            <a:off x="3143250" y="1466850"/>
            <a:ext cx="1619250" cy="247650"/>
          </a:xfrm>
          <a:prstGeom prst="rect">
            <a:avLst/>
          </a:prstGeom>
          <a:gradFill rotWithShape="0">
            <a:gsLst>
              <a:gs pos="0">
                <a:srgbClr val="FFFF00"/>
              </a:gs>
              <a:gs pos="100000">
                <a:srgbClr val="FFFF00">
                  <a:gamma/>
                  <a:tint val="96471"/>
                  <a:invGamma/>
                </a:srgbClr>
              </a:gs>
            </a:gsLst>
            <a:lin ang="5400000" scaled="1"/>
          </a:gradFill>
          <a:ln w="9525">
            <a:miter lim="800000"/>
            <a:headEnd/>
            <a:tailEnd/>
          </a:ln>
          <a:effectLst/>
          <a:scene3d>
            <a:camera prst="legacyPerspectiveTopLeft"/>
            <a:lightRig rig="legacyNormal3" dir="r"/>
          </a:scene3d>
          <a:sp3d extrusionH="201600" prstMaterial="legacyMetal">
            <a:bevelT w="13500" h="13500" prst="angle"/>
            <a:bevelB w="13500" h="13500" prst="angle"/>
            <a:extrusionClr>
              <a:srgbClr val="FFFFFF"/>
            </a:extrusionClr>
          </a:sp3d>
        </p:spPr>
        <p:txBody>
          <a:bodyPr wrap="none" anchor="ctr">
            <a:flatTx/>
          </a:bodyPr>
          <a:lstStyle/>
          <a:p>
            <a:pPr algn="ctr" fontAlgn="base">
              <a:spcBef>
                <a:spcPct val="0"/>
              </a:spcBef>
              <a:defRPr/>
            </a:pPr>
            <a:r>
              <a:rPr lang="en-US" sz="2800">
                <a:solidFill>
                  <a:srgbClr val="00DFCA"/>
                </a:solidFill>
                <a:effectLst>
                  <a:outerShdw blurRad="38100" dist="38100" dir="2700000" algn="tl">
                    <a:srgbClr val="000000"/>
                  </a:outerShdw>
                </a:effectLst>
                <a:latin typeface="Comic Sans MS" charset="0"/>
              </a:rPr>
              <a:t>ÚC</a:t>
            </a:r>
          </a:p>
        </p:txBody>
      </p:sp>
      <p:sp>
        <p:nvSpPr>
          <p:cNvPr id="747562" name="Rectangle 42"/>
          <p:cNvSpPr>
            <a:spLocks noChangeArrowheads="1"/>
          </p:cNvSpPr>
          <p:nvPr/>
        </p:nvSpPr>
        <p:spPr bwMode="auto">
          <a:xfrm>
            <a:off x="4914900" y="2819400"/>
            <a:ext cx="1181100" cy="361950"/>
          </a:xfrm>
          <a:prstGeom prst="rect">
            <a:avLst/>
          </a:prstGeom>
          <a:gradFill rotWithShape="0">
            <a:gsLst>
              <a:gs pos="0">
                <a:srgbClr val="FFFF00"/>
              </a:gs>
              <a:gs pos="100000">
                <a:srgbClr val="FFFF00">
                  <a:gamma/>
                  <a:tint val="96471"/>
                  <a:invGamma/>
                </a:srgbClr>
              </a:gs>
            </a:gsLst>
            <a:lin ang="5400000" scaled="1"/>
          </a:gradFill>
          <a:ln w="9525">
            <a:miter lim="800000"/>
            <a:headEnd/>
            <a:tailEnd/>
          </a:ln>
          <a:effectLst/>
          <a:scene3d>
            <a:camera prst="legacyPerspectiveTopLeft"/>
            <a:lightRig rig="legacyNormal3" dir="r"/>
          </a:scene3d>
          <a:sp3d extrusionH="201600" prstMaterial="legacyMetal">
            <a:bevelT w="13500" h="13500" prst="angle"/>
            <a:bevelB w="13500" h="13500" prst="angle"/>
            <a:extrusionClr>
              <a:srgbClr val="FFFFFF"/>
            </a:extrusionClr>
          </a:sp3d>
        </p:spPr>
        <p:txBody>
          <a:bodyPr wrap="none" anchor="ctr">
            <a:flatTx/>
          </a:bodyPr>
          <a:lstStyle/>
          <a:p>
            <a:pPr algn="ctr" fontAlgn="base">
              <a:spcBef>
                <a:spcPct val="0"/>
              </a:spcBef>
              <a:defRPr/>
            </a:pPr>
            <a:r>
              <a:rPr lang="en-US" sz="2800">
                <a:solidFill>
                  <a:srgbClr val="00DFCA"/>
                </a:solidFill>
                <a:effectLst>
                  <a:outerShdw blurRad="38100" dist="38100" dir="2700000" algn="tl">
                    <a:srgbClr val="000000"/>
                  </a:outerShdw>
                </a:effectLst>
                <a:latin typeface="Comic Sans MS" charset="0"/>
              </a:rPr>
              <a:t>PHÁP</a:t>
            </a:r>
          </a:p>
        </p:txBody>
      </p:sp>
      <p:sp>
        <p:nvSpPr>
          <p:cNvPr id="35" name="Text Box 9"/>
          <p:cNvSpPr txBox="1">
            <a:spLocks noChangeArrowheads="1"/>
          </p:cNvSpPr>
          <p:nvPr/>
        </p:nvSpPr>
        <p:spPr bwMode="auto">
          <a:xfrm>
            <a:off x="6977063" y="6284913"/>
            <a:ext cx="2087562" cy="260350"/>
          </a:xfrm>
          <a:prstGeom prst="rect">
            <a:avLst/>
          </a:prstGeom>
          <a:noFill/>
          <a:ln w="12700">
            <a:noFill/>
            <a:miter lim="800000"/>
            <a:headEnd/>
            <a:tailEnd/>
          </a:ln>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1100" b="1">
                <a:solidFill>
                  <a:srgbClr val="FFFFFF"/>
                </a:solidFill>
                <a:effectLst>
                  <a:outerShdw blurRad="38100" dist="38100" dir="2700000" algn="tl">
                    <a:srgbClr val="000000"/>
                  </a:outerShdw>
                </a:effectLst>
                <a:latin typeface="Arial" charset="0"/>
                <a:cs typeface="Arial" charset="0"/>
              </a:rPr>
              <a:t>Sổ Tay Hướng Dẫn, tr. 19-24</a:t>
            </a:r>
          </a:p>
        </p:txBody>
      </p:sp>
      <p:sp>
        <p:nvSpPr>
          <p:cNvPr id="95263" name="Text Box 15"/>
          <p:cNvSpPr txBox="1">
            <a:spLocks noChangeArrowheads="1"/>
          </p:cNvSpPr>
          <p:nvPr/>
        </p:nvSpPr>
        <p:spPr bwMode="auto">
          <a:xfrm>
            <a:off x="8651875" y="6450013"/>
            <a:ext cx="325438"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1800" b="1">
                <a:solidFill>
                  <a:srgbClr val="FFFFFF"/>
                </a:solidFill>
                <a:effectLst/>
                <a:latin typeface="Comic Sans MS" charset="0"/>
              </a:rPr>
              <a:t>3</a:t>
            </a:r>
            <a:endParaRPr lang="en-US" sz="1800">
              <a:solidFill>
                <a:srgbClr val="FFA27C"/>
              </a:solidFill>
              <a:effectLst/>
              <a:latin typeface="B VAG Rounded Bold"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47543"/>
                                        </p:tgtEl>
                                        <p:attrNameLst>
                                          <p:attrName>style.visibility</p:attrName>
                                        </p:attrNameLst>
                                      </p:cBhvr>
                                      <p:to>
                                        <p:strVal val="visible"/>
                                      </p:to>
                                    </p:set>
                                    <p:animEffect transition="in" filter="dissolve">
                                      <p:cBhvr>
                                        <p:cTn id="7" dur="500"/>
                                        <p:tgtEl>
                                          <p:spTgt spid="74754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747547"/>
                                        </p:tgtEl>
                                        <p:attrNameLst>
                                          <p:attrName>style.visibility</p:attrName>
                                        </p:attrNameLst>
                                      </p:cBhvr>
                                      <p:to>
                                        <p:strVal val="visible"/>
                                      </p:to>
                                    </p:set>
                                    <p:animEffect transition="in" filter="dissolve">
                                      <p:cBhvr>
                                        <p:cTn id="12" dur="500"/>
                                        <p:tgtEl>
                                          <p:spTgt spid="74754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747548"/>
                                        </p:tgtEl>
                                        <p:attrNameLst>
                                          <p:attrName>style.visibility</p:attrName>
                                        </p:attrNameLst>
                                      </p:cBhvr>
                                      <p:to>
                                        <p:strVal val="visible"/>
                                      </p:to>
                                    </p:set>
                                    <p:animEffect transition="in" filter="dissolve">
                                      <p:cBhvr>
                                        <p:cTn id="17" dur="500"/>
                                        <p:tgtEl>
                                          <p:spTgt spid="7475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70" name="Text Box 2"/>
          <p:cNvSpPr txBox="1">
            <a:spLocks noChangeArrowheads="1"/>
          </p:cNvSpPr>
          <p:nvPr/>
        </p:nvSpPr>
        <p:spPr bwMode="auto">
          <a:xfrm>
            <a:off x="1787525" y="0"/>
            <a:ext cx="3584575" cy="304800"/>
          </a:xfrm>
          <a:prstGeom prst="rect">
            <a:avLst/>
          </a:prstGeom>
          <a:noFill/>
          <a:ln w="12700">
            <a:noFill/>
            <a:miter lim="800000"/>
            <a:headEnd/>
            <a:tailEnd/>
          </a:ln>
          <a:effectLst>
            <a:outerShdw dist="71842" dir="2700000" algn="ctr" rotWithShape="0">
              <a:schemeClr val="bg2"/>
            </a:outerShdw>
          </a:effectLst>
        </p:spPr>
        <p:txBody>
          <a:bodyPr>
            <a:spAutoFit/>
          </a:bodyPr>
          <a:lstStyle/>
          <a:p>
            <a:pPr fontAlgn="base">
              <a:defRPr/>
            </a:pPr>
            <a:endParaRPr lang="en-US" sz="1200" b="1">
              <a:solidFill>
                <a:srgbClr val="FFFFFF"/>
              </a:solidFill>
              <a:effectLst/>
              <a:latin typeface="Comic Sans MS" charset="0"/>
              <a:ea typeface="+mn-ea"/>
              <a:cs typeface="+mn-cs"/>
            </a:endParaRPr>
          </a:p>
        </p:txBody>
      </p:sp>
      <p:sp>
        <p:nvSpPr>
          <p:cNvPr id="749571" name="Freeform 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charset="0"/>
              <a:ea typeface="+mn-ea"/>
              <a:cs typeface="+mn-cs"/>
            </a:endParaRPr>
          </a:p>
        </p:txBody>
      </p:sp>
      <p:sp>
        <p:nvSpPr>
          <p:cNvPr id="749572" name="AutoShape 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49573" name="Rectangle 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49574" name="AutoShape 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49575" name="Line 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49576" name="Line 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49577" name="Rectangle 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96265" name="Rectangle 10"/>
          <p:cNvSpPr>
            <a:spLocks noChangeArrowheads="1"/>
          </p:cNvSpPr>
          <p:nvPr/>
        </p:nvSpPr>
        <p:spPr bwMode="auto">
          <a:xfrm>
            <a:off x="8186738" y="3832225"/>
            <a:ext cx="708025" cy="242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1000" b="1">
                <a:solidFill>
                  <a:srgbClr val="000000"/>
                </a:solidFill>
                <a:effectLst/>
                <a:latin typeface="Helvetica" charset="0"/>
              </a:rPr>
              <a:t>Đ – C - P</a:t>
            </a:r>
          </a:p>
        </p:txBody>
      </p:sp>
      <p:sp>
        <p:nvSpPr>
          <p:cNvPr id="96266" name="Rectangle 11"/>
          <p:cNvSpPr>
            <a:spLocks noChangeArrowheads="1"/>
          </p:cNvSpPr>
          <p:nvPr/>
        </p:nvSpPr>
        <p:spPr bwMode="auto">
          <a:xfrm>
            <a:off x="8042275" y="3597275"/>
            <a:ext cx="86677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Helvetica" charset="0"/>
              </a:rPr>
              <a:t>SỰ KÊU GỌI</a:t>
            </a:r>
          </a:p>
        </p:txBody>
      </p:sp>
      <p:sp>
        <p:nvSpPr>
          <p:cNvPr id="96267" name="Rectangle 12"/>
          <p:cNvSpPr>
            <a:spLocks noChangeArrowheads="1"/>
          </p:cNvSpPr>
          <p:nvPr/>
        </p:nvSpPr>
        <p:spPr bwMode="auto">
          <a:xfrm>
            <a:off x="8004175" y="3432175"/>
            <a:ext cx="849313"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Chicago" charset="0"/>
              </a:rPr>
              <a:t>ÁP-RA-HAM</a:t>
            </a:r>
          </a:p>
        </p:txBody>
      </p:sp>
      <p:sp>
        <p:nvSpPr>
          <p:cNvPr id="749581" name="Line 13"/>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49582" name="Line 14"/>
          <p:cNvSpPr>
            <a:spLocks noChangeShapeType="1"/>
          </p:cNvSpPr>
          <p:nvPr/>
        </p:nvSpPr>
        <p:spPr bwMode="auto">
          <a:xfrm flipV="1">
            <a:off x="8297863" y="4457700"/>
            <a:ext cx="846137" cy="3175"/>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49583" name="Line 15"/>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96271" name="Text Box 16"/>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endParaRPr lang="en-US" sz="2000">
              <a:solidFill>
                <a:srgbClr val="FFA27C"/>
              </a:solidFill>
              <a:effectLst/>
              <a:latin typeface="B VAG Rounded Bold" charset="0"/>
            </a:endParaRPr>
          </a:p>
        </p:txBody>
      </p:sp>
      <p:grpSp>
        <p:nvGrpSpPr>
          <p:cNvPr id="96272" name="Group 17"/>
          <p:cNvGrpSpPr>
            <a:grpSpLocks/>
          </p:cNvGrpSpPr>
          <p:nvPr/>
        </p:nvGrpSpPr>
        <p:grpSpPr bwMode="auto">
          <a:xfrm>
            <a:off x="620713" y="160338"/>
            <a:ext cx="739775" cy="1430337"/>
            <a:chOff x="391" y="101"/>
            <a:chExt cx="466" cy="901"/>
          </a:xfrm>
        </p:grpSpPr>
        <p:sp>
          <p:nvSpPr>
            <p:cNvPr id="749586" name="Rectangle 18"/>
            <p:cNvSpPr>
              <a:spLocks noChangeArrowheads="1"/>
            </p:cNvSpPr>
            <p:nvPr/>
          </p:nvSpPr>
          <p:spPr bwMode="auto">
            <a:xfrm>
              <a:off x="391" y="101"/>
              <a:ext cx="466" cy="901"/>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fontAlgn="base">
                <a:defRPr/>
              </a:pPr>
              <a:r>
                <a:rPr lang="en-US" sz="8800">
                  <a:solidFill>
                    <a:srgbClr val="FFD34A"/>
                  </a:solidFill>
                  <a:effectLst/>
                  <a:latin typeface="Times" charset="0"/>
                  <a:ea typeface="+mn-ea"/>
                  <a:cs typeface="+mn-cs"/>
                </a:rPr>
                <a:t>7</a:t>
              </a:r>
            </a:p>
          </p:txBody>
        </p:sp>
        <p:sp>
          <p:nvSpPr>
            <p:cNvPr id="749587" name="Line 19"/>
            <p:cNvSpPr>
              <a:spLocks noChangeShapeType="1"/>
            </p:cNvSpPr>
            <p:nvPr/>
          </p:nvSpPr>
          <p:spPr bwMode="auto">
            <a:xfrm>
              <a:off x="566" y="528"/>
              <a:ext cx="187" cy="0"/>
            </a:xfrm>
            <a:prstGeom prst="line">
              <a:avLst/>
            </a:prstGeom>
            <a:noFill/>
            <a:ln w="50800">
              <a:solidFill>
                <a:schemeClr val="tx2"/>
              </a:solidFill>
              <a:round/>
              <a:headEnd/>
              <a:tailEnd/>
            </a:ln>
            <a:effectLst>
              <a:outerShdw dist="107763"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grpSp>
      <p:pic>
        <p:nvPicPr>
          <p:cNvPr id="96273" name="Picture 22" descr=" Picture 8                                                      00000002Macintosh HD                   ABA7815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85900" y="487363"/>
            <a:ext cx="6048375" cy="5803900"/>
          </a:xfrm>
          <a:prstGeom prst="rect">
            <a:avLst/>
          </a:prstGeom>
          <a:noFill/>
          <a:ln w="76200">
            <a:solidFill>
              <a:schemeClr val="accent2"/>
            </a:solidFill>
            <a:miter lim="800000"/>
            <a:headEnd/>
            <a:tailEnd/>
          </a:ln>
          <a:effectLst>
            <a:outerShdw dist="89803" dir="2700000" algn="ctr" rotWithShape="0">
              <a:schemeClr val="bg2"/>
            </a:outerShdw>
          </a:effectLst>
          <a:extLst>
            <a:ext uri="{909E8E84-426E-40dd-AFC4-6F175D3DCCD1}">
              <a14:hiddenFill xmlns="" xmlns:a14="http://schemas.microsoft.com/office/drawing/2010/main">
                <a:solidFill>
                  <a:srgbClr val="FFFFFF"/>
                </a:solidFill>
              </a14:hiddenFill>
            </a:ext>
          </a:extLst>
        </p:spPr>
      </p:pic>
      <p:pic>
        <p:nvPicPr>
          <p:cNvPr id="749591" name="Picture 23" descr=" Picture 8                                                      00000002Macintosh HD                   ABA7815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11650" y="4714875"/>
            <a:ext cx="246063" cy="576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749594" name="Picture 26" descr=" Picture 8                                                      00000002Macintosh HD                   ABA7815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87550" y="3559175"/>
            <a:ext cx="246063" cy="576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749595" name="Picture 27" descr=" Picture 8                                                      00000002Macintosh HD                   ABA7815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01850" y="2365375"/>
            <a:ext cx="246063" cy="576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749596" name="Picture 28" descr=" Picture 8                                                      00000002Macintosh HD                   ABA7815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03975" y="3019425"/>
            <a:ext cx="246063" cy="576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749597" name="Picture 29" descr=" Picture 8                                                      00000002Macintosh HD                   ABA7815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815013" y="4040188"/>
            <a:ext cx="246062" cy="576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sp>
        <p:nvSpPr>
          <p:cNvPr id="749598" name="Rectangle 30"/>
          <p:cNvSpPr>
            <a:spLocks noChangeArrowheads="1"/>
          </p:cNvSpPr>
          <p:nvPr/>
        </p:nvSpPr>
        <p:spPr bwMode="auto">
          <a:xfrm>
            <a:off x="1577975" y="5638800"/>
            <a:ext cx="3843338" cy="595313"/>
          </a:xfrm>
          <a:prstGeom prst="rect">
            <a:avLst/>
          </a:prstGeom>
          <a:solidFill>
            <a:srgbClr val="A5A5A5"/>
          </a:solidFill>
          <a:ln w="9525">
            <a:noFill/>
            <a:miter lim="800000"/>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49599" name="Text Box 31"/>
          <p:cNvSpPr txBox="1">
            <a:spLocks noChangeArrowheads="1"/>
          </p:cNvSpPr>
          <p:nvPr/>
        </p:nvSpPr>
        <p:spPr bwMode="auto">
          <a:xfrm>
            <a:off x="1141413" y="5495925"/>
            <a:ext cx="6929437" cy="700088"/>
          </a:xfrm>
          <a:prstGeom prst="rect">
            <a:avLst/>
          </a:prstGeom>
          <a:noFill/>
          <a:ln w="9525">
            <a:noFill/>
            <a:miter lim="800000"/>
            <a:headEnd/>
            <a:tailEnd/>
          </a:ln>
          <a:effectLst>
            <a:outerShdw dist="71842" dir="2700000" algn="ctr" rotWithShape="0">
              <a:schemeClr val="bg2"/>
            </a:outerShdw>
          </a:effectLst>
        </p:spPr>
        <p:txBody>
          <a:bodyPr>
            <a:spAutoFit/>
            <a:flatTx/>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3400">
                <a:solidFill>
                  <a:srgbClr val="FFFFFF"/>
                </a:solidFill>
                <a:effectLst>
                  <a:outerShdw blurRad="38100" dist="38100" dir="2700000" algn="tl">
                    <a:srgbClr val="000000"/>
                  </a:outerShdw>
                </a:effectLst>
                <a:latin typeface="Arial Black" charset="0"/>
              </a:rPr>
              <a:t>DOES THIS SEEM FAIR?</a:t>
            </a:r>
          </a:p>
        </p:txBody>
      </p:sp>
      <p:sp>
        <p:nvSpPr>
          <p:cNvPr id="96281" name="Rectangle 32"/>
          <p:cNvSpPr>
            <a:spLocks noChangeArrowheads="1"/>
          </p:cNvSpPr>
          <p:nvPr/>
        </p:nvSpPr>
        <p:spPr bwMode="auto">
          <a:xfrm>
            <a:off x="8321675" y="4033838"/>
            <a:ext cx="41275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1000" b="1">
                <a:solidFill>
                  <a:srgbClr val="000000"/>
                </a:solidFill>
                <a:effectLst/>
                <a:latin typeface="Helvetica" charset="0"/>
              </a:rPr>
              <a:t>I - Y</a:t>
            </a:r>
          </a:p>
        </p:txBody>
      </p:sp>
      <p:sp>
        <p:nvSpPr>
          <p:cNvPr id="749602" name="Rectangle 34"/>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pPr algn="ctr" fontAlgn="base">
              <a:spcBef>
                <a:spcPct val="0"/>
              </a:spcBef>
              <a:defRPr/>
            </a:pPr>
            <a:r>
              <a:rPr lang="en-US" sz="1000" b="1">
                <a:solidFill>
                  <a:srgbClr val="FFFFFF"/>
                </a:solidFill>
                <a:effectLst>
                  <a:outerShdw blurRad="38100" dist="38100" dir="2700000" algn="tl">
                    <a:srgbClr val="000000"/>
                  </a:outerShdw>
                </a:effectLst>
                <a:latin typeface="Comic Sans MS" charset="0"/>
              </a:rPr>
              <a:t>37</a:t>
            </a:r>
          </a:p>
        </p:txBody>
      </p:sp>
      <p:sp>
        <p:nvSpPr>
          <p:cNvPr id="749604" name="Rectangle 36"/>
          <p:cNvSpPr>
            <a:spLocks noChangeArrowheads="1"/>
          </p:cNvSpPr>
          <p:nvPr/>
        </p:nvSpPr>
        <p:spPr bwMode="auto">
          <a:xfrm>
            <a:off x="1804988" y="1257300"/>
            <a:ext cx="5573712" cy="668338"/>
          </a:xfrm>
          <a:prstGeom prst="rect">
            <a:avLst/>
          </a:prstGeom>
          <a:solidFill>
            <a:srgbClr val="A5A5A5"/>
          </a:solidFill>
          <a:ln w="9525">
            <a:noFill/>
            <a:miter lim="800000"/>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49605" name="Text Box 37"/>
          <p:cNvSpPr txBox="1">
            <a:spLocks noChangeArrowheads="1"/>
          </p:cNvSpPr>
          <p:nvPr/>
        </p:nvSpPr>
        <p:spPr bwMode="auto">
          <a:xfrm>
            <a:off x="1103313" y="1196975"/>
            <a:ext cx="6929437" cy="700088"/>
          </a:xfrm>
          <a:prstGeom prst="rect">
            <a:avLst/>
          </a:prstGeom>
          <a:noFill/>
          <a:ln w="9525">
            <a:noFill/>
            <a:miter lim="800000"/>
            <a:headEnd/>
            <a:tailEnd/>
          </a:ln>
          <a:effectLst>
            <a:outerShdw dist="71842" dir="2700000" algn="ctr" rotWithShape="0">
              <a:schemeClr val="bg2"/>
            </a:outerShdw>
          </a:effectLst>
        </p:spPr>
        <p:txBody>
          <a:bodyPr>
            <a:spAutoFit/>
            <a:flatTx/>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3400">
                <a:solidFill>
                  <a:srgbClr val="FFFFFF"/>
                </a:solidFill>
                <a:effectLst>
                  <a:outerShdw blurRad="38100" dist="38100" dir="2700000" algn="tl">
                    <a:srgbClr val="000000"/>
                  </a:outerShdw>
                </a:effectLst>
                <a:latin typeface="Arial Black" charset="0"/>
              </a:rPr>
              <a:t>THE UNITED STATES</a:t>
            </a:r>
          </a:p>
        </p:txBody>
      </p:sp>
      <p:sp>
        <p:nvSpPr>
          <p:cNvPr id="749606" name="Rectangle 38"/>
          <p:cNvSpPr>
            <a:spLocks noChangeArrowheads="1"/>
          </p:cNvSpPr>
          <p:nvPr/>
        </p:nvSpPr>
        <p:spPr bwMode="auto">
          <a:xfrm>
            <a:off x="1562100" y="514350"/>
            <a:ext cx="5981700" cy="647700"/>
          </a:xfrm>
          <a:prstGeom prst="rect">
            <a:avLst/>
          </a:prstGeom>
          <a:gradFill rotWithShape="0">
            <a:gsLst>
              <a:gs pos="0">
                <a:srgbClr val="FFFF00"/>
              </a:gs>
              <a:gs pos="100000">
                <a:srgbClr val="FFFF00">
                  <a:gamma/>
                  <a:tint val="96471"/>
                  <a:invGamma/>
                </a:srgbClr>
              </a:gs>
            </a:gsLst>
            <a:lin ang="5400000" scaled="1"/>
          </a:gradFill>
          <a:ln w="9525">
            <a:miter lim="800000"/>
            <a:headEnd/>
            <a:tailEnd/>
          </a:ln>
          <a:effectLst/>
          <a:scene3d>
            <a:camera prst="legacyPerspectiveTopLeft"/>
            <a:lightRig rig="legacyNormal3" dir="r"/>
          </a:scene3d>
          <a:sp3d extrusionH="201600" prstMaterial="legacyMetal">
            <a:bevelT w="13500" h="13500" prst="angle"/>
            <a:bevelB w="13500" h="13500" prst="angle"/>
            <a:extrusionClr>
              <a:srgbClr val="FFFFFF"/>
            </a:extrusionClr>
          </a:sp3d>
        </p:spPr>
        <p:txBody>
          <a:bodyPr wrap="none" anchor="ctr">
            <a:flatTx/>
          </a:bodyPr>
          <a:lstStyle/>
          <a:p>
            <a:pPr algn="ctr" fontAlgn="base">
              <a:spcBef>
                <a:spcPct val="0"/>
              </a:spcBef>
              <a:defRPr/>
            </a:pPr>
            <a:r>
              <a:rPr lang="en-US" sz="2800">
                <a:solidFill>
                  <a:srgbClr val="00DFCA"/>
                </a:solidFill>
                <a:effectLst>
                  <a:outerShdw blurRad="38100" dist="38100" dir="2700000" algn="tl">
                    <a:srgbClr val="000000"/>
                  </a:outerShdw>
                </a:effectLst>
                <a:latin typeface="Comic Sans MS" charset="0"/>
              </a:rPr>
              <a:t>Y-SƠ-RA-ÊN và…</a:t>
            </a:r>
          </a:p>
        </p:txBody>
      </p:sp>
      <p:sp>
        <p:nvSpPr>
          <p:cNvPr id="749607" name="Rectangle 39"/>
          <p:cNvSpPr>
            <a:spLocks noChangeArrowheads="1"/>
          </p:cNvSpPr>
          <p:nvPr/>
        </p:nvSpPr>
        <p:spPr bwMode="auto">
          <a:xfrm>
            <a:off x="1885950" y="1181100"/>
            <a:ext cx="5448300" cy="552450"/>
          </a:xfrm>
          <a:prstGeom prst="rect">
            <a:avLst/>
          </a:prstGeom>
          <a:gradFill rotWithShape="0">
            <a:gsLst>
              <a:gs pos="0">
                <a:srgbClr val="FFFF00"/>
              </a:gs>
              <a:gs pos="100000">
                <a:srgbClr val="FFFF00">
                  <a:gamma/>
                  <a:tint val="96471"/>
                  <a:invGamma/>
                </a:srgbClr>
              </a:gs>
            </a:gsLst>
            <a:lin ang="5400000" scaled="1"/>
          </a:gradFill>
          <a:ln w="9525">
            <a:miter lim="800000"/>
            <a:headEnd/>
            <a:tailEnd/>
          </a:ln>
          <a:effectLst/>
          <a:scene3d>
            <a:camera prst="legacyPerspectiveTopLeft"/>
            <a:lightRig rig="legacyNormal3" dir="r"/>
          </a:scene3d>
          <a:sp3d extrusionH="201600" prstMaterial="legacyMetal">
            <a:bevelT w="13500" h="13500" prst="angle"/>
            <a:bevelB w="13500" h="13500" prst="angle"/>
            <a:extrusionClr>
              <a:srgbClr val="FFFFFF"/>
            </a:extrusionClr>
          </a:sp3d>
        </p:spPr>
        <p:txBody>
          <a:bodyPr wrap="none" anchor="ctr">
            <a:flatTx/>
          </a:bodyPr>
          <a:lstStyle/>
          <a:p>
            <a:pPr algn="ctr" fontAlgn="base">
              <a:spcBef>
                <a:spcPct val="0"/>
              </a:spcBef>
              <a:defRPr/>
            </a:pPr>
            <a:r>
              <a:rPr lang="en-US" sz="2800">
                <a:solidFill>
                  <a:srgbClr val="00DFCA"/>
                </a:solidFill>
                <a:effectLst>
                  <a:outerShdw blurRad="38100" dist="38100" dir="2700000" algn="tl">
                    <a:srgbClr val="000000"/>
                  </a:outerShdw>
                </a:effectLst>
                <a:latin typeface="Comic Sans MS" charset="0"/>
              </a:rPr>
              <a:t>MỸ</a:t>
            </a:r>
          </a:p>
        </p:txBody>
      </p:sp>
      <p:sp>
        <p:nvSpPr>
          <p:cNvPr id="749608" name="Rectangle 40"/>
          <p:cNvSpPr>
            <a:spLocks noChangeArrowheads="1"/>
          </p:cNvSpPr>
          <p:nvPr/>
        </p:nvSpPr>
        <p:spPr bwMode="auto">
          <a:xfrm>
            <a:off x="1600200" y="5524500"/>
            <a:ext cx="5905500" cy="533400"/>
          </a:xfrm>
          <a:prstGeom prst="rect">
            <a:avLst/>
          </a:prstGeom>
          <a:gradFill rotWithShape="0">
            <a:gsLst>
              <a:gs pos="0">
                <a:srgbClr val="FFFF00"/>
              </a:gs>
              <a:gs pos="100000">
                <a:srgbClr val="FFFF00">
                  <a:gamma/>
                  <a:tint val="96471"/>
                  <a:invGamma/>
                </a:srgbClr>
              </a:gs>
            </a:gsLst>
            <a:lin ang="5400000" scaled="1"/>
          </a:gradFill>
          <a:ln w="9525">
            <a:miter lim="800000"/>
            <a:headEnd/>
            <a:tailEnd/>
          </a:ln>
          <a:effectLst/>
          <a:scene3d>
            <a:camera prst="legacyPerspectiveTopLeft"/>
            <a:lightRig rig="legacyNormal3" dir="r"/>
          </a:scene3d>
          <a:sp3d extrusionH="201600" prstMaterial="legacyMetal">
            <a:bevelT w="13500" h="13500" prst="angle"/>
            <a:bevelB w="13500" h="13500" prst="angle"/>
            <a:extrusionClr>
              <a:srgbClr val="FFFFFF"/>
            </a:extrusionClr>
          </a:sp3d>
        </p:spPr>
        <p:txBody>
          <a:bodyPr wrap="none" anchor="ctr">
            <a:flatTx/>
          </a:bodyPr>
          <a:lstStyle/>
          <a:p>
            <a:pPr algn="ctr" fontAlgn="base">
              <a:spcBef>
                <a:spcPct val="0"/>
              </a:spcBef>
              <a:defRPr/>
            </a:pPr>
            <a:r>
              <a:rPr lang="en-US" sz="2800">
                <a:solidFill>
                  <a:srgbClr val="00DFCA"/>
                </a:solidFill>
                <a:effectLst>
                  <a:outerShdw blurRad="38100" dist="38100" dir="2700000" algn="tl">
                    <a:srgbClr val="000000"/>
                  </a:outerShdw>
                </a:effectLst>
                <a:latin typeface="Comic Sans MS" charset="0"/>
              </a:rPr>
              <a:t>CÓ CÔNG BẰNG KHÔNG?</a:t>
            </a:r>
          </a:p>
        </p:txBody>
      </p:sp>
      <p:sp>
        <p:nvSpPr>
          <p:cNvPr id="37" name="Text Box 9"/>
          <p:cNvSpPr txBox="1">
            <a:spLocks noChangeArrowheads="1"/>
          </p:cNvSpPr>
          <p:nvPr/>
        </p:nvSpPr>
        <p:spPr bwMode="auto">
          <a:xfrm>
            <a:off x="6977063" y="6284913"/>
            <a:ext cx="2087562" cy="260350"/>
          </a:xfrm>
          <a:prstGeom prst="rect">
            <a:avLst/>
          </a:prstGeom>
          <a:noFill/>
          <a:ln w="12700">
            <a:noFill/>
            <a:miter lim="800000"/>
            <a:headEnd/>
            <a:tailEnd/>
          </a:ln>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1100" b="1">
                <a:solidFill>
                  <a:srgbClr val="FFFFFF"/>
                </a:solidFill>
                <a:effectLst>
                  <a:outerShdw blurRad="38100" dist="38100" dir="2700000" algn="tl">
                    <a:srgbClr val="000000"/>
                  </a:outerShdw>
                </a:effectLst>
                <a:latin typeface="Arial" charset="0"/>
                <a:cs typeface="Arial" charset="0"/>
              </a:rPr>
              <a:t>Sổ Tay Hướng Dẫn, tr. 19-24</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childTnLst>
                                    <p:set>
                                      <p:cBhvr>
                                        <p:cTn id="6" dur="1" fill="hold">
                                          <p:stCondLst>
                                            <p:cond delay="0"/>
                                          </p:stCondLst>
                                        </p:cTn>
                                        <p:tgtEl>
                                          <p:spTgt spid="749595"/>
                                        </p:tgtEl>
                                        <p:attrNameLst>
                                          <p:attrName>style.visibility</p:attrName>
                                        </p:attrNameLst>
                                      </p:cBhvr>
                                      <p:to>
                                        <p:strVal val="visible"/>
                                      </p:to>
                                    </p:set>
                                    <p:animEffect transition="in" filter="dissolve">
                                      <p:cBhvr>
                                        <p:cTn id="7" dur="500"/>
                                        <p:tgtEl>
                                          <p:spTgt spid="749595"/>
                                        </p:tgtEl>
                                      </p:cBhvr>
                                    </p:animEffect>
                                  </p:childTnLst>
                                </p:cTn>
                              </p:par>
                            </p:childTnLst>
                          </p:cTn>
                        </p:par>
                        <p:par>
                          <p:cTn id="8" fill="hold" nodeType="afterGroup">
                            <p:stCondLst>
                              <p:cond delay="1500"/>
                            </p:stCondLst>
                            <p:childTnLst>
                              <p:par>
                                <p:cTn id="9" presetID="9" presetClass="entr" presetSubtype="0" fill="hold" nodeType="afterEffect">
                                  <p:stCondLst>
                                    <p:cond delay="1000"/>
                                  </p:stCondLst>
                                  <p:childTnLst>
                                    <p:set>
                                      <p:cBhvr>
                                        <p:cTn id="10" dur="1" fill="hold">
                                          <p:stCondLst>
                                            <p:cond delay="0"/>
                                          </p:stCondLst>
                                        </p:cTn>
                                        <p:tgtEl>
                                          <p:spTgt spid="749594"/>
                                        </p:tgtEl>
                                        <p:attrNameLst>
                                          <p:attrName>style.visibility</p:attrName>
                                        </p:attrNameLst>
                                      </p:cBhvr>
                                      <p:to>
                                        <p:strVal val="visible"/>
                                      </p:to>
                                    </p:set>
                                    <p:animEffect transition="in" filter="dissolve">
                                      <p:cBhvr>
                                        <p:cTn id="11" dur="500"/>
                                        <p:tgtEl>
                                          <p:spTgt spid="749594"/>
                                        </p:tgtEl>
                                      </p:cBhvr>
                                    </p:animEffect>
                                  </p:childTnLst>
                                </p:cTn>
                              </p:par>
                            </p:childTnLst>
                          </p:cTn>
                        </p:par>
                        <p:par>
                          <p:cTn id="12" fill="hold" nodeType="afterGroup">
                            <p:stCondLst>
                              <p:cond delay="3000"/>
                            </p:stCondLst>
                            <p:childTnLst>
                              <p:par>
                                <p:cTn id="13" presetID="9" presetClass="entr" presetSubtype="0" fill="hold" nodeType="afterEffect">
                                  <p:stCondLst>
                                    <p:cond delay="1000"/>
                                  </p:stCondLst>
                                  <p:childTnLst>
                                    <p:set>
                                      <p:cBhvr>
                                        <p:cTn id="14" dur="1" fill="hold">
                                          <p:stCondLst>
                                            <p:cond delay="0"/>
                                          </p:stCondLst>
                                        </p:cTn>
                                        <p:tgtEl>
                                          <p:spTgt spid="749596"/>
                                        </p:tgtEl>
                                        <p:attrNameLst>
                                          <p:attrName>style.visibility</p:attrName>
                                        </p:attrNameLst>
                                      </p:cBhvr>
                                      <p:to>
                                        <p:strVal val="visible"/>
                                      </p:to>
                                    </p:set>
                                    <p:animEffect transition="in" filter="dissolve">
                                      <p:cBhvr>
                                        <p:cTn id="15" dur="500"/>
                                        <p:tgtEl>
                                          <p:spTgt spid="749596"/>
                                        </p:tgtEl>
                                      </p:cBhvr>
                                    </p:animEffect>
                                  </p:childTnLst>
                                </p:cTn>
                              </p:par>
                            </p:childTnLst>
                          </p:cTn>
                        </p:par>
                        <p:par>
                          <p:cTn id="16" fill="hold" nodeType="afterGroup">
                            <p:stCondLst>
                              <p:cond delay="4500"/>
                            </p:stCondLst>
                            <p:childTnLst>
                              <p:par>
                                <p:cTn id="17" presetID="9" presetClass="entr" presetSubtype="0" fill="hold" nodeType="afterEffect">
                                  <p:stCondLst>
                                    <p:cond delay="1000"/>
                                  </p:stCondLst>
                                  <p:childTnLst>
                                    <p:set>
                                      <p:cBhvr>
                                        <p:cTn id="18" dur="1" fill="hold">
                                          <p:stCondLst>
                                            <p:cond delay="0"/>
                                          </p:stCondLst>
                                        </p:cTn>
                                        <p:tgtEl>
                                          <p:spTgt spid="749597"/>
                                        </p:tgtEl>
                                        <p:attrNameLst>
                                          <p:attrName>style.visibility</p:attrName>
                                        </p:attrNameLst>
                                      </p:cBhvr>
                                      <p:to>
                                        <p:strVal val="visible"/>
                                      </p:to>
                                    </p:set>
                                    <p:animEffect transition="in" filter="dissolve">
                                      <p:cBhvr>
                                        <p:cTn id="19" dur="500"/>
                                        <p:tgtEl>
                                          <p:spTgt spid="749597"/>
                                        </p:tgtEl>
                                      </p:cBhvr>
                                    </p:animEffect>
                                  </p:childTnLst>
                                </p:cTn>
                              </p:par>
                            </p:childTnLst>
                          </p:cTn>
                        </p:par>
                        <p:par>
                          <p:cTn id="20" fill="hold" nodeType="afterGroup">
                            <p:stCondLst>
                              <p:cond delay="6000"/>
                            </p:stCondLst>
                            <p:childTnLst>
                              <p:par>
                                <p:cTn id="21" presetID="9" presetClass="entr" presetSubtype="0" fill="hold" nodeType="afterEffect">
                                  <p:stCondLst>
                                    <p:cond delay="1000"/>
                                  </p:stCondLst>
                                  <p:childTnLst>
                                    <p:set>
                                      <p:cBhvr>
                                        <p:cTn id="22" dur="1" fill="hold">
                                          <p:stCondLst>
                                            <p:cond delay="0"/>
                                          </p:stCondLst>
                                        </p:cTn>
                                        <p:tgtEl>
                                          <p:spTgt spid="749591"/>
                                        </p:tgtEl>
                                        <p:attrNameLst>
                                          <p:attrName>style.visibility</p:attrName>
                                        </p:attrNameLst>
                                      </p:cBhvr>
                                      <p:to>
                                        <p:strVal val="visible"/>
                                      </p:to>
                                    </p:set>
                                    <p:animEffect transition="in" filter="dissolve">
                                      <p:cBhvr>
                                        <p:cTn id="23" dur="500"/>
                                        <p:tgtEl>
                                          <p:spTgt spid="7495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16188" y="0"/>
            <a:ext cx="6704012"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7507" name="Text Box 3"/>
          <p:cNvSpPr txBox="1">
            <a:spLocks noChangeArrowheads="1"/>
          </p:cNvSpPr>
          <p:nvPr/>
        </p:nvSpPr>
        <p:spPr bwMode="auto">
          <a:xfrm>
            <a:off x="3810000" y="1447800"/>
            <a:ext cx="2590800" cy="701675"/>
          </a:xfrm>
          <a:prstGeom prst="rect">
            <a:avLst/>
          </a:prstGeom>
          <a:noFill/>
          <a:ln w="9525">
            <a:noFill/>
            <a:miter lim="800000"/>
            <a:headEnd/>
            <a:tailEnd/>
          </a:ln>
          <a:effectLst>
            <a:outerShdw dist="35921" dir="2700000" algn="ctr" rotWithShape="0">
              <a:schemeClr val="bg1"/>
            </a:outerShdw>
          </a:effectLst>
        </p:spPr>
        <p:txBody>
          <a:bodyPr>
            <a:spAutoFit/>
          </a:bodyPr>
          <a:lstStyle/>
          <a:p>
            <a:pPr eaLnBrk="1" fontAlgn="base" hangingPunct="1">
              <a:defRPr/>
            </a:pPr>
            <a:r>
              <a:rPr lang="en-US" sz="4000" b="1" dirty="0">
                <a:effectLst/>
                <a:latin typeface="Times New Roman" pitchFamily="8" charset="0"/>
                <a:ea typeface="+mn-ea"/>
                <a:cs typeface="+mn-cs"/>
              </a:rPr>
              <a:t>Ê-</a:t>
            </a:r>
            <a:r>
              <a:rPr lang="en-US" sz="4000" b="1" dirty="0" err="1">
                <a:effectLst/>
                <a:latin typeface="Times New Roman" pitchFamily="8" charset="0"/>
                <a:ea typeface="+mn-ea"/>
                <a:cs typeface="+mn-cs"/>
              </a:rPr>
              <a:t>đen</a:t>
            </a:r>
            <a:endParaRPr lang="en-US" sz="4000" b="1" dirty="0">
              <a:effectLst/>
              <a:latin typeface="Times New Roman" pitchFamily="8" charset="0"/>
              <a:ea typeface="+mn-ea"/>
              <a:cs typeface="+mn-cs"/>
            </a:endParaRPr>
          </a:p>
        </p:txBody>
      </p:sp>
      <p:sp>
        <p:nvSpPr>
          <p:cNvPr id="277508" name="Text Box 4"/>
          <p:cNvSpPr txBox="1">
            <a:spLocks noChangeArrowheads="1"/>
          </p:cNvSpPr>
          <p:nvPr/>
        </p:nvSpPr>
        <p:spPr bwMode="auto">
          <a:xfrm>
            <a:off x="4572000" y="2667000"/>
            <a:ext cx="2209800" cy="641350"/>
          </a:xfrm>
          <a:prstGeom prst="rect">
            <a:avLst/>
          </a:prstGeom>
          <a:noFill/>
          <a:ln>
            <a:noFill/>
          </a:ln>
          <a:effectLst>
            <a:outerShdw dist="35921" dir="2700000" algn="ctr" rotWithShape="0">
              <a:schemeClr val="tx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eaLnBrk="1" fontAlgn="base" hangingPunct="1"/>
            <a:r>
              <a:rPr lang="en-US" b="1">
                <a:solidFill>
                  <a:schemeClr val="accent2"/>
                </a:solidFill>
                <a:effectLst/>
                <a:latin typeface="Times New Roman" charset="0"/>
              </a:rPr>
              <a:t>Ti-rơ</a:t>
            </a:r>
          </a:p>
        </p:txBody>
      </p:sp>
      <p:sp>
        <p:nvSpPr>
          <p:cNvPr id="277509" name="Text Box 5"/>
          <p:cNvSpPr txBox="1">
            <a:spLocks noChangeArrowheads="1"/>
          </p:cNvSpPr>
          <p:nvPr/>
        </p:nvSpPr>
        <p:spPr bwMode="auto">
          <a:xfrm>
            <a:off x="2895600" y="3505200"/>
            <a:ext cx="2667000" cy="641350"/>
          </a:xfrm>
          <a:prstGeom prst="rect">
            <a:avLst/>
          </a:prstGeom>
          <a:noFill/>
          <a:ln w="9525">
            <a:noFill/>
            <a:miter lim="800000"/>
            <a:headEnd/>
            <a:tailEnd/>
          </a:ln>
          <a:effectLst>
            <a:outerShdw dist="35921" dir="2700000" algn="ctr" rotWithShape="0">
              <a:schemeClr val="tx1"/>
            </a:outerShdw>
          </a:effectLst>
        </p:spPr>
        <p:txBody>
          <a:bodyPr>
            <a:spAutoFit/>
          </a:bodyPr>
          <a:lstStyle/>
          <a:p>
            <a:pPr eaLnBrk="1" fontAlgn="base" hangingPunct="1">
              <a:defRPr/>
            </a:pPr>
            <a:r>
              <a:rPr lang="en-US" b="1">
                <a:solidFill>
                  <a:schemeClr val="accent2"/>
                </a:solidFill>
                <a:effectLst/>
                <a:latin typeface="Times New Roman" charset="0"/>
                <a:ea typeface="+mn-ea"/>
                <a:cs typeface="+mn-cs"/>
              </a:rPr>
              <a:t>Ơ-phơ-rát</a:t>
            </a:r>
          </a:p>
        </p:txBody>
      </p:sp>
      <p:sp>
        <p:nvSpPr>
          <p:cNvPr id="58373" name="Text Box 6"/>
          <p:cNvSpPr txBox="1">
            <a:spLocks noChangeArrowheads="1"/>
          </p:cNvSpPr>
          <p:nvPr/>
        </p:nvSpPr>
        <p:spPr bwMode="auto">
          <a:xfrm>
            <a:off x="4495800" y="685800"/>
            <a:ext cx="42672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r" eaLnBrk="1" fontAlgn="base" hangingPunct="1"/>
            <a:r>
              <a:rPr lang="en-US" sz="3200" b="1">
                <a:effectLst/>
                <a:latin typeface="Times New Roman" charset="0"/>
              </a:rPr>
              <a:t>Sáng 2:10-14</a:t>
            </a:r>
          </a:p>
        </p:txBody>
      </p:sp>
      <p:sp>
        <p:nvSpPr>
          <p:cNvPr id="58374" name="Rectangle 7"/>
          <p:cNvSpPr>
            <a:spLocks noGrp="1" noChangeArrowheads="1"/>
          </p:cNvSpPr>
          <p:nvPr>
            <p:ph type="title" idx="4294967295"/>
          </p:nvPr>
        </p:nvSpPr>
        <p:spPr>
          <a:xfrm>
            <a:off x="0" y="0"/>
            <a:ext cx="7391400" cy="685800"/>
          </a:xfrm>
          <a:gradFill rotWithShape="0">
            <a:gsLst>
              <a:gs pos="0">
                <a:srgbClr val="3B003B"/>
              </a:gs>
              <a:gs pos="50000">
                <a:srgbClr val="800080"/>
              </a:gs>
              <a:gs pos="100000">
                <a:srgbClr val="3B003B"/>
              </a:gs>
            </a:gsLst>
            <a:lin ang="5400000" scaled="1"/>
          </a:gradFill>
        </p:spPr>
        <p:txBody>
          <a:bodyPr/>
          <a:lstStyle/>
          <a:p>
            <a:pPr eaLnBrk="1" hangingPunct="1"/>
            <a:r>
              <a:rPr lang="en-US" sz="3600">
                <a:solidFill>
                  <a:schemeClr val="bg1"/>
                </a:solidFill>
                <a:latin typeface="Times New Roman" charset="0"/>
                <a:ea typeface="ＭＳ Ｐゴシック" charset="0"/>
                <a:cs typeface="ＭＳ Ｐゴシック" charset="0"/>
              </a:rPr>
              <a:t>Hai địa điểm phỏng đoán của Ê-đen </a:t>
            </a:r>
          </a:p>
        </p:txBody>
      </p:sp>
      <p:sp>
        <p:nvSpPr>
          <p:cNvPr id="277513" name="Text Box 9"/>
          <p:cNvSpPr txBox="1">
            <a:spLocks noChangeArrowheads="1"/>
          </p:cNvSpPr>
          <p:nvPr/>
        </p:nvSpPr>
        <p:spPr bwMode="auto">
          <a:xfrm>
            <a:off x="0" y="762000"/>
            <a:ext cx="2209800" cy="517525"/>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p>
            <a:pPr>
              <a:defRPr/>
            </a:pPr>
            <a:r>
              <a:rPr lang="en-US" sz="1400">
                <a:solidFill>
                  <a:schemeClr val="bg1"/>
                </a:solidFill>
                <a:effectLst/>
                <a:latin typeface="Times New Roman" pitchFamily="8" charset="0"/>
                <a:ea typeface="+mn-ea"/>
                <a:cs typeface="+mn-cs"/>
              </a:rPr>
              <a:t>Barry Beitzel, </a:t>
            </a:r>
            <a:r>
              <a:rPr lang="en-US" sz="1400" i="1">
                <a:solidFill>
                  <a:schemeClr val="bg1"/>
                </a:solidFill>
                <a:effectLst/>
                <a:latin typeface="Times New Roman" pitchFamily="8" charset="0"/>
                <a:ea typeface="+mn-ea"/>
                <a:cs typeface="+mn-cs"/>
              </a:rPr>
              <a:t>Moody Atlas of Bible Lands, </a:t>
            </a:r>
            <a:r>
              <a:rPr lang="en-US" sz="1400">
                <a:solidFill>
                  <a:schemeClr val="bg1"/>
                </a:solidFill>
                <a:effectLst/>
                <a:latin typeface="Times New Roman" pitchFamily="8" charset="0"/>
                <a:ea typeface="+mn-ea"/>
                <a:cs typeface="+mn-cs"/>
              </a:rPr>
              <a:t>75</a:t>
            </a:r>
          </a:p>
        </p:txBody>
      </p:sp>
      <p:sp>
        <p:nvSpPr>
          <p:cNvPr id="277514" name="Text Box 10"/>
          <p:cNvSpPr txBox="1">
            <a:spLocks noChangeArrowheads="1"/>
          </p:cNvSpPr>
          <p:nvPr/>
        </p:nvSpPr>
        <p:spPr bwMode="auto">
          <a:xfrm>
            <a:off x="2514600" y="4676775"/>
            <a:ext cx="3429000" cy="1190625"/>
          </a:xfrm>
          <a:prstGeom prst="rect">
            <a:avLst/>
          </a:prstGeom>
          <a:noFill/>
          <a:ln>
            <a:noFill/>
          </a:ln>
          <a:effectLst>
            <a:outerShdw dist="35921" dir="2700000" algn="ctr" rotWithShape="0">
              <a:schemeClr val="tx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eaLnBrk="1" fontAlgn="base" hangingPunct="1"/>
            <a:r>
              <a:rPr lang="en-US" b="1">
                <a:solidFill>
                  <a:schemeClr val="accent2"/>
                </a:solidFill>
                <a:effectLst/>
                <a:latin typeface="Times New Roman" charset="0"/>
              </a:rPr>
              <a:t>Phi-sôn?</a:t>
            </a:r>
            <a:br>
              <a:rPr lang="en-US" b="1">
                <a:solidFill>
                  <a:schemeClr val="accent2"/>
                </a:solidFill>
                <a:effectLst/>
                <a:latin typeface="Times New Roman" charset="0"/>
              </a:rPr>
            </a:br>
            <a:r>
              <a:rPr lang="en-US" b="1">
                <a:solidFill>
                  <a:schemeClr val="accent2"/>
                </a:solidFill>
                <a:effectLst/>
                <a:latin typeface="Times New Roman" charset="0"/>
              </a:rPr>
              <a:t>(Ả-rập Sau-đi)</a:t>
            </a:r>
          </a:p>
        </p:txBody>
      </p:sp>
      <p:sp>
        <p:nvSpPr>
          <p:cNvPr id="277515" name="Text Box 11"/>
          <p:cNvSpPr txBox="1">
            <a:spLocks noChangeArrowheads="1"/>
          </p:cNvSpPr>
          <p:nvPr/>
        </p:nvSpPr>
        <p:spPr bwMode="auto">
          <a:xfrm>
            <a:off x="0" y="4676775"/>
            <a:ext cx="2667000" cy="1190625"/>
          </a:xfrm>
          <a:prstGeom prst="rect">
            <a:avLst/>
          </a:prstGeom>
          <a:noFill/>
          <a:ln w="9525">
            <a:noFill/>
            <a:miter lim="800000"/>
            <a:headEnd/>
            <a:tailEnd/>
          </a:ln>
          <a:effectLst>
            <a:outerShdw dist="35921" dir="2700000" algn="ctr" rotWithShape="0">
              <a:schemeClr val="tx1"/>
            </a:outerShdw>
          </a:effectLst>
        </p:spPr>
        <p:txBody>
          <a:bodyPr>
            <a:spAutoFit/>
          </a:bodyPr>
          <a:lstStyle/>
          <a:p>
            <a:pPr eaLnBrk="1" fontAlgn="base" hangingPunct="1">
              <a:defRPr/>
            </a:pPr>
            <a:r>
              <a:rPr lang="en-US" b="1" dirty="0" err="1">
                <a:solidFill>
                  <a:srgbClr val="CCFF99"/>
                </a:solidFill>
                <a:effectLst/>
                <a:latin typeface="Times New Roman" pitchFamily="8" charset="0"/>
                <a:ea typeface="+mn-ea"/>
                <a:cs typeface="+mn-cs"/>
              </a:rPr>
              <a:t>Ghi-hôn</a:t>
            </a:r>
            <a:r>
              <a:rPr lang="en-US" b="1" dirty="0">
                <a:solidFill>
                  <a:srgbClr val="CCFF99"/>
                </a:solidFill>
                <a:effectLst/>
                <a:latin typeface="Times New Roman" pitchFamily="8" charset="0"/>
                <a:ea typeface="+mn-ea"/>
                <a:cs typeface="+mn-cs"/>
              </a:rPr>
              <a:t>?</a:t>
            </a:r>
            <a:br>
              <a:rPr lang="en-US" b="1" dirty="0">
                <a:solidFill>
                  <a:srgbClr val="CCFF99"/>
                </a:solidFill>
                <a:effectLst/>
                <a:latin typeface="Times New Roman" pitchFamily="8" charset="0"/>
                <a:ea typeface="+mn-ea"/>
                <a:cs typeface="+mn-cs"/>
              </a:rPr>
            </a:br>
            <a:r>
              <a:rPr lang="en-US" b="1" dirty="0">
                <a:solidFill>
                  <a:srgbClr val="CCFF99"/>
                </a:solidFill>
                <a:effectLst/>
                <a:latin typeface="Times New Roman" pitchFamily="8" charset="0"/>
                <a:ea typeface="+mn-ea"/>
                <a:cs typeface="+mn-cs"/>
              </a:rPr>
              <a:t>(Ethiopia)</a:t>
            </a:r>
          </a:p>
        </p:txBody>
      </p:sp>
      <p:sp>
        <p:nvSpPr>
          <p:cNvPr id="277516" name="Text Box 12"/>
          <p:cNvSpPr txBox="1">
            <a:spLocks noChangeArrowheads="1"/>
          </p:cNvSpPr>
          <p:nvPr/>
        </p:nvSpPr>
        <p:spPr bwMode="auto">
          <a:xfrm>
            <a:off x="8620125" y="55563"/>
            <a:ext cx="447675" cy="457200"/>
          </a:xfrm>
          <a:prstGeom prst="rect">
            <a:avLst/>
          </a:prstGeom>
          <a:solidFill>
            <a:schemeClr val="bg2"/>
          </a:solidFill>
          <a:ln w="9525">
            <a:noFill/>
            <a:miter lim="800000"/>
            <a:headEnd/>
            <a:tailEnd/>
          </a:ln>
          <a:effectLst>
            <a:outerShdw dist="35921" dir="2700000" algn="ctr" rotWithShape="0">
              <a:schemeClr val="tx1">
                <a:alpha val="50000"/>
              </a:schemeClr>
            </a:outerShdw>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defRPr/>
            </a:pPr>
            <a:r>
              <a:rPr lang="en-US" sz="2400" b="1">
                <a:effectLst>
                  <a:outerShdw blurRad="38100" dist="38100" dir="2700000" algn="tl">
                    <a:srgbClr val="FFFFFF"/>
                  </a:outerShdw>
                </a:effectLst>
              </a:rPr>
              <a:t>21</a:t>
            </a:r>
            <a:endParaRPr lang="en-US">
              <a:effectLst>
                <a:outerShdw blurRad="38100" dist="38100" dir="2700000" algn="tl">
                  <a:srgbClr val="FFFFFF"/>
                </a:outerShdw>
              </a:effectLst>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7514"/>
                                        </p:tgtEl>
                                        <p:attrNameLst>
                                          <p:attrName>style.visibility</p:attrName>
                                        </p:attrNameLst>
                                      </p:cBhvr>
                                      <p:to>
                                        <p:strVal val="visible"/>
                                      </p:to>
                                    </p:set>
                                    <p:animEffect transition="in" filter="dissolve">
                                      <p:cBhvr>
                                        <p:cTn id="7" dur="500"/>
                                        <p:tgtEl>
                                          <p:spTgt spid="2775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77515"/>
                                        </p:tgtEl>
                                        <p:attrNameLst>
                                          <p:attrName>style.visibility</p:attrName>
                                        </p:attrNameLst>
                                      </p:cBhvr>
                                      <p:to>
                                        <p:strVal val="visible"/>
                                      </p:to>
                                    </p:set>
                                    <p:animEffect transition="in" filter="dissolve">
                                      <p:cBhvr>
                                        <p:cTn id="12" dur="500"/>
                                        <p:tgtEl>
                                          <p:spTgt spid="27751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77508"/>
                                        </p:tgtEl>
                                        <p:attrNameLst>
                                          <p:attrName>style.visibility</p:attrName>
                                        </p:attrNameLst>
                                      </p:cBhvr>
                                      <p:to>
                                        <p:strVal val="visible"/>
                                      </p:to>
                                    </p:set>
                                    <p:animEffect transition="in" filter="dissolve">
                                      <p:cBhvr>
                                        <p:cTn id="17" dur="500"/>
                                        <p:tgtEl>
                                          <p:spTgt spid="27750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77509"/>
                                        </p:tgtEl>
                                        <p:attrNameLst>
                                          <p:attrName>style.visibility</p:attrName>
                                        </p:attrNameLst>
                                      </p:cBhvr>
                                      <p:to>
                                        <p:strVal val="visible"/>
                                      </p:to>
                                    </p:set>
                                    <p:animEffect transition="in" filter="dissolve">
                                      <p:cBhvr>
                                        <p:cTn id="22" dur="500"/>
                                        <p:tgtEl>
                                          <p:spTgt spid="27750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9" presetClass="entr" presetSubtype="0" decel="100000" fill="hold" grpId="0" nodeType="clickEffect">
                                  <p:stCondLst>
                                    <p:cond delay="0"/>
                                  </p:stCondLst>
                                  <p:childTnLst>
                                    <p:set>
                                      <p:cBhvr>
                                        <p:cTn id="26" dur="1" fill="hold">
                                          <p:stCondLst>
                                            <p:cond delay="0"/>
                                          </p:stCondLst>
                                        </p:cTn>
                                        <p:tgtEl>
                                          <p:spTgt spid="277507"/>
                                        </p:tgtEl>
                                        <p:attrNameLst>
                                          <p:attrName>style.visibility</p:attrName>
                                        </p:attrNameLst>
                                      </p:cBhvr>
                                      <p:to>
                                        <p:strVal val="visible"/>
                                      </p:to>
                                    </p:set>
                                    <p:anim calcmode="lin" valueType="num">
                                      <p:cBhvr>
                                        <p:cTn id="27" dur="500" fill="hold"/>
                                        <p:tgtEl>
                                          <p:spTgt spid="277507"/>
                                        </p:tgtEl>
                                        <p:attrNameLst>
                                          <p:attrName>ppt_w</p:attrName>
                                        </p:attrNameLst>
                                      </p:cBhvr>
                                      <p:tavLst>
                                        <p:tav tm="0">
                                          <p:val>
                                            <p:fltVal val="0"/>
                                          </p:val>
                                        </p:tav>
                                        <p:tav tm="100000">
                                          <p:val>
                                            <p:strVal val="#ppt_w"/>
                                          </p:val>
                                        </p:tav>
                                      </p:tavLst>
                                    </p:anim>
                                    <p:anim calcmode="lin" valueType="num">
                                      <p:cBhvr>
                                        <p:cTn id="28" dur="500" fill="hold"/>
                                        <p:tgtEl>
                                          <p:spTgt spid="277507"/>
                                        </p:tgtEl>
                                        <p:attrNameLst>
                                          <p:attrName>ppt_h</p:attrName>
                                        </p:attrNameLst>
                                      </p:cBhvr>
                                      <p:tavLst>
                                        <p:tav tm="0">
                                          <p:val>
                                            <p:fltVal val="0"/>
                                          </p:val>
                                        </p:tav>
                                        <p:tav tm="100000">
                                          <p:val>
                                            <p:strVal val="#ppt_h"/>
                                          </p:val>
                                        </p:tav>
                                      </p:tavLst>
                                    </p:anim>
                                    <p:anim calcmode="lin" valueType="num">
                                      <p:cBhvr>
                                        <p:cTn id="29" dur="500" fill="hold"/>
                                        <p:tgtEl>
                                          <p:spTgt spid="277507"/>
                                        </p:tgtEl>
                                        <p:attrNameLst>
                                          <p:attrName>style.rotation</p:attrName>
                                        </p:attrNameLst>
                                      </p:cBhvr>
                                      <p:tavLst>
                                        <p:tav tm="0">
                                          <p:val>
                                            <p:fltVal val="360"/>
                                          </p:val>
                                        </p:tav>
                                        <p:tav tm="100000">
                                          <p:val>
                                            <p:fltVal val="0"/>
                                          </p:val>
                                        </p:tav>
                                      </p:tavLst>
                                    </p:anim>
                                    <p:animEffect transition="in" filter="fade">
                                      <p:cBhvr>
                                        <p:cTn id="30" dur="500"/>
                                        <p:tgtEl>
                                          <p:spTgt spid="277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507" grpId="0"/>
      <p:bldP spid="277508" grpId="0"/>
      <p:bldP spid="277509" grpId="0"/>
      <p:bldP spid="277514" grpId="0"/>
      <p:bldP spid="2775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ext Box 2"/>
          <p:cNvSpPr txBox="1">
            <a:spLocks noChangeArrowheads="1"/>
          </p:cNvSpPr>
          <p:nvPr/>
        </p:nvSpPr>
        <p:spPr bwMode="auto">
          <a:xfrm>
            <a:off x="2055813" y="598488"/>
            <a:ext cx="5992812" cy="3046412"/>
          </a:xfrm>
          <a:prstGeom prst="rect">
            <a:avLst/>
          </a:prstGeom>
          <a:noFill/>
          <a:ln>
            <a:noFill/>
          </a:ln>
          <a:effectLst>
            <a:outerShdw dist="45791" dir="3378596" algn="ctr" rotWithShape="0">
              <a:schemeClr val="bg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r>
              <a:rPr lang="ja-JP" altLang="en-US" sz="2400" b="1">
                <a:solidFill>
                  <a:srgbClr val="FFFF00"/>
                </a:solidFill>
                <a:effectLst/>
                <a:latin typeface="Arial" charset="0"/>
              </a:rPr>
              <a:t>“</a:t>
            </a:r>
            <a:r>
              <a:rPr lang="en-US" altLang="ja-JP" sz="2400" b="1">
                <a:solidFill>
                  <a:srgbClr val="FFFF00"/>
                </a:solidFill>
                <a:effectLst/>
                <a:latin typeface="Arial" charset="0"/>
              </a:rPr>
              <a:t>…Ích-ma-ên được cho nhiều đất hơn và sau cùng là giàu hơn Y-sơ-ra-ên. Điều này là thật trong lịch sử của họ, chưa kể đến sự giàu có về các tài sản mỏ dầu của họ trong thời hiện đại.  Cứu rỗI thuộc linh cũng luôn được mở ra cho dân Ích-ma-ên.</a:t>
            </a:r>
          </a:p>
          <a:p>
            <a:pPr fontAlgn="base"/>
            <a:endParaRPr lang="en-US" sz="1600" b="1">
              <a:solidFill>
                <a:srgbClr val="FFFF00"/>
              </a:solidFill>
              <a:effectLst/>
              <a:latin typeface="Arial" charset="0"/>
            </a:endParaRPr>
          </a:p>
        </p:txBody>
      </p:sp>
      <p:sp>
        <p:nvSpPr>
          <p:cNvPr id="750595" name="Text Box 3"/>
          <p:cNvSpPr txBox="1">
            <a:spLocks noChangeArrowheads="1"/>
          </p:cNvSpPr>
          <p:nvPr/>
        </p:nvSpPr>
        <p:spPr bwMode="auto">
          <a:xfrm>
            <a:off x="1787525" y="0"/>
            <a:ext cx="3584575" cy="304800"/>
          </a:xfrm>
          <a:prstGeom prst="rect">
            <a:avLst/>
          </a:prstGeom>
          <a:noFill/>
          <a:ln w="12700">
            <a:noFill/>
            <a:miter lim="800000"/>
            <a:headEnd/>
            <a:tailEnd/>
          </a:ln>
          <a:effectLst>
            <a:outerShdw dist="71842" dir="2700000" algn="ctr" rotWithShape="0">
              <a:schemeClr val="bg2"/>
            </a:outerShdw>
          </a:effectLst>
        </p:spPr>
        <p:txBody>
          <a:bodyPr>
            <a:spAutoFit/>
          </a:bodyPr>
          <a:lstStyle/>
          <a:p>
            <a:pPr fontAlgn="base">
              <a:defRPr/>
            </a:pPr>
            <a:endParaRPr lang="en-US" sz="1200" b="1">
              <a:solidFill>
                <a:srgbClr val="FFFFFF"/>
              </a:solidFill>
              <a:effectLst/>
              <a:latin typeface="Comic Sans MS" charset="0"/>
              <a:ea typeface="+mn-ea"/>
              <a:cs typeface="+mn-cs"/>
            </a:endParaRPr>
          </a:p>
        </p:txBody>
      </p:sp>
      <p:sp>
        <p:nvSpPr>
          <p:cNvPr id="750596" name="Freeform 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charset="0"/>
              <a:ea typeface="+mn-ea"/>
              <a:cs typeface="+mn-cs"/>
            </a:endParaRPr>
          </a:p>
        </p:txBody>
      </p:sp>
      <p:sp>
        <p:nvSpPr>
          <p:cNvPr id="750597" name="AutoShape 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50598" name="Rectangle 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50599" name="AutoShape 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50600" name="Line 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50601" name="Line 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50602" name="Rectangle 1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98314" name="Rectangle 11"/>
          <p:cNvSpPr>
            <a:spLocks noChangeArrowheads="1"/>
          </p:cNvSpPr>
          <p:nvPr/>
        </p:nvSpPr>
        <p:spPr bwMode="auto">
          <a:xfrm>
            <a:off x="8186738" y="3832225"/>
            <a:ext cx="681037" cy="242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1000" b="1">
                <a:solidFill>
                  <a:srgbClr val="000000"/>
                </a:solidFill>
                <a:effectLst/>
                <a:latin typeface="Helvetica" charset="0"/>
              </a:rPr>
              <a:t>Đ - C - P</a:t>
            </a:r>
          </a:p>
        </p:txBody>
      </p:sp>
      <p:sp>
        <p:nvSpPr>
          <p:cNvPr id="98315" name="Rectangle 12"/>
          <p:cNvSpPr>
            <a:spLocks noChangeArrowheads="1"/>
          </p:cNvSpPr>
          <p:nvPr/>
        </p:nvSpPr>
        <p:spPr bwMode="auto">
          <a:xfrm>
            <a:off x="8023225" y="3597275"/>
            <a:ext cx="1120775" cy="361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fontAlgn="base">
              <a:spcBef>
                <a:spcPct val="0"/>
              </a:spcBef>
            </a:pPr>
            <a:r>
              <a:rPr lang="en-US" sz="900" b="1">
                <a:solidFill>
                  <a:srgbClr val="000000"/>
                </a:solidFill>
                <a:effectLst/>
                <a:latin typeface="Helvetica" charset="0"/>
              </a:rPr>
              <a:t>SỰ KÊU GỌI</a:t>
            </a:r>
          </a:p>
          <a:p>
            <a:pPr fontAlgn="base">
              <a:spcBef>
                <a:spcPct val="0"/>
              </a:spcBef>
            </a:pPr>
            <a:endParaRPr lang="en-US" sz="900" b="1">
              <a:solidFill>
                <a:srgbClr val="000000"/>
              </a:solidFill>
              <a:effectLst/>
              <a:latin typeface="Helvetica" charset="0"/>
            </a:endParaRPr>
          </a:p>
        </p:txBody>
      </p:sp>
      <p:sp>
        <p:nvSpPr>
          <p:cNvPr id="98316" name="Rectangle 13"/>
          <p:cNvSpPr>
            <a:spLocks noChangeArrowheads="1"/>
          </p:cNvSpPr>
          <p:nvPr/>
        </p:nvSpPr>
        <p:spPr bwMode="auto">
          <a:xfrm>
            <a:off x="8004175" y="3432175"/>
            <a:ext cx="849313"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Chicago" charset="0"/>
              </a:rPr>
              <a:t>ÁP-RA-HAM</a:t>
            </a:r>
          </a:p>
        </p:txBody>
      </p:sp>
      <p:sp>
        <p:nvSpPr>
          <p:cNvPr id="750606" name="Line 1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50607" name="Line 1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50608" name="Line 1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98320" name="Text Box 17"/>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endParaRPr lang="en-US" sz="2000">
              <a:solidFill>
                <a:srgbClr val="FFA27C"/>
              </a:solidFill>
              <a:effectLst/>
              <a:latin typeface="B VAG Rounded Bold" charset="0"/>
            </a:endParaRPr>
          </a:p>
        </p:txBody>
      </p:sp>
      <p:grpSp>
        <p:nvGrpSpPr>
          <p:cNvPr id="98321" name="Group 18"/>
          <p:cNvGrpSpPr>
            <a:grpSpLocks/>
          </p:cNvGrpSpPr>
          <p:nvPr/>
        </p:nvGrpSpPr>
        <p:grpSpPr bwMode="auto">
          <a:xfrm>
            <a:off x="620713" y="160338"/>
            <a:ext cx="739775" cy="1430337"/>
            <a:chOff x="391" y="101"/>
            <a:chExt cx="466" cy="901"/>
          </a:xfrm>
        </p:grpSpPr>
        <p:sp>
          <p:nvSpPr>
            <p:cNvPr id="750611" name="Rectangle 19"/>
            <p:cNvSpPr>
              <a:spLocks noChangeArrowheads="1"/>
            </p:cNvSpPr>
            <p:nvPr/>
          </p:nvSpPr>
          <p:spPr bwMode="auto">
            <a:xfrm>
              <a:off x="391" y="101"/>
              <a:ext cx="466" cy="901"/>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fontAlgn="base">
                <a:defRPr/>
              </a:pPr>
              <a:r>
                <a:rPr lang="en-US" sz="8800">
                  <a:solidFill>
                    <a:srgbClr val="FFD34A"/>
                  </a:solidFill>
                  <a:effectLst/>
                  <a:latin typeface="Times" charset="0"/>
                  <a:ea typeface="+mn-ea"/>
                  <a:cs typeface="+mn-cs"/>
                </a:rPr>
                <a:t>7</a:t>
              </a:r>
            </a:p>
          </p:txBody>
        </p:sp>
        <p:sp>
          <p:nvSpPr>
            <p:cNvPr id="750612" name="Line 20"/>
            <p:cNvSpPr>
              <a:spLocks noChangeShapeType="1"/>
            </p:cNvSpPr>
            <p:nvPr/>
          </p:nvSpPr>
          <p:spPr bwMode="auto">
            <a:xfrm>
              <a:off x="566" y="528"/>
              <a:ext cx="187" cy="0"/>
            </a:xfrm>
            <a:prstGeom prst="line">
              <a:avLst/>
            </a:prstGeom>
            <a:noFill/>
            <a:ln w="50800">
              <a:solidFill>
                <a:schemeClr val="tx2"/>
              </a:solidFill>
              <a:round/>
              <a:headEnd/>
              <a:tailEnd/>
            </a:ln>
            <a:effectLst>
              <a:outerShdw dist="107763"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grpSp>
      <p:sp>
        <p:nvSpPr>
          <p:cNvPr id="98322" name="Rectangle 24"/>
          <p:cNvSpPr>
            <a:spLocks noChangeArrowheads="1"/>
          </p:cNvSpPr>
          <p:nvPr/>
        </p:nvSpPr>
        <p:spPr bwMode="auto">
          <a:xfrm>
            <a:off x="8321675" y="4033838"/>
            <a:ext cx="41275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1000" b="1">
                <a:solidFill>
                  <a:srgbClr val="000000"/>
                </a:solidFill>
                <a:effectLst/>
                <a:latin typeface="Helvetica" charset="0"/>
              </a:rPr>
              <a:t>I - Y</a:t>
            </a:r>
          </a:p>
        </p:txBody>
      </p:sp>
      <p:sp>
        <p:nvSpPr>
          <p:cNvPr id="750618" name="Oval 26"/>
          <p:cNvSpPr>
            <a:spLocks noChangeArrowheads="1"/>
          </p:cNvSpPr>
          <p:nvPr/>
        </p:nvSpPr>
        <p:spPr bwMode="auto">
          <a:xfrm>
            <a:off x="2397125" y="560388"/>
            <a:ext cx="1574800" cy="514350"/>
          </a:xfrm>
          <a:prstGeom prst="ellipse">
            <a:avLst/>
          </a:prstGeom>
          <a:noFill/>
          <a:ln w="57150">
            <a:solidFill>
              <a:srgbClr val="FF0000"/>
            </a:solidFill>
            <a:round/>
            <a:headEnd/>
            <a:tailEnd/>
          </a:ln>
          <a:effectLst>
            <a:outerShdw dist="53882"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50619" name="Text Box 27"/>
          <p:cNvSpPr txBox="1">
            <a:spLocks noChangeArrowheads="1"/>
          </p:cNvSpPr>
          <p:nvPr/>
        </p:nvSpPr>
        <p:spPr bwMode="auto">
          <a:xfrm>
            <a:off x="3586163" y="5884863"/>
            <a:ext cx="4806950" cy="581025"/>
          </a:xfrm>
          <a:prstGeom prst="rect">
            <a:avLst/>
          </a:prstGeom>
          <a:noFill/>
          <a:ln w="9525">
            <a:noFill/>
            <a:miter lim="800000"/>
            <a:headEnd/>
            <a:tailEnd/>
          </a:ln>
          <a:effectLst>
            <a:outerShdw dist="45791" dir="3378596" algn="ctr" rotWithShape="0">
              <a:schemeClr val="bg2"/>
            </a:outerShdw>
          </a:effectLst>
        </p:spPr>
        <p:txBody>
          <a:bodyPr>
            <a:spAutoFit/>
          </a:bodyPr>
          <a:lstStyle/>
          <a:p>
            <a:pPr algn="ctr" fontAlgn="base">
              <a:defRPr/>
            </a:pPr>
            <a:r>
              <a:rPr lang="en-US" sz="1600" b="1">
                <a:solidFill>
                  <a:srgbClr val="FFFF00"/>
                </a:solidFill>
                <a:effectLst/>
                <a:latin typeface="Arial" charset="0"/>
                <a:ea typeface="+mn-ea"/>
                <a:cs typeface="+mn-cs"/>
              </a:rPr>
              <a:t>Hal Lindsey, </a:t>
            </a:r>
            <a:r>
              <a:rPr lang="en-US" sz="1600" b="1" i="1">
                <a:solidFill>
                  <a:srgbClr val="FFFF00"/>
                </a:solidFill>
                <a:effectLst/>
                <a:latin typeface="Arial" charset="0"/>
                <a:ea typeface="+mn-ea"/>
                <a:cs typeface="+mn-cs"/>
              </a:rPr>
              <a:t>“The Everlasting Hatred: 		The Roots of Jihad,”</a:t>
            </a:r>
            <a:r>
              <a:rPr lang="en-US" sz="1600" b="1">
                <a:solidFill>
                  <a:srgbClr val="FFFF00"/>
                </a:solidFill>
                <a:effectLst/>
                <a:latin typeface="Arial" charset="0"/>
                <a:ea typeface="+mn-ea"/>
                <a:cs typeface="+mn-cs"/>
              </a:rPr>
              <a:t> 2002, Pg 65</a:t>
            </a:r>
          </a:p>
        </p:txBody>
      </p:sp>
      <p:sp>
        <p:nvSpPr>
          <p:cNvPr id="750620" name="Rectangle 28"/>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pPr algn="ctr" fontAlgn="base">
              <a:spcBef>
                <a:spcPct val="0"/>
              </a:spcBef>
              <a:defRPr/>
            </a:pPr>
            <a:r>
              <a:rPr lang="en-US" sz="1000" b="1">
                <a:solidFill>
                  <a:srgbClr val="FFFFFF"/>
                </a:solidFill>
                <a:effectLst>
                  <a:outerShdw blurRad="38100" dist="38100" dir="2700000" algn="tl">
                    <a:srgbClr val="000000"/>
                  </a:outerShdw>
                </a:effectLst>
                <a:latin typeface="Comic Sans MS" charset="0"/>
              </a:rPr>
              <a:t>38</a:t>
            </a:r>
          </a:p>
        </p:txBody>
      </p:sp>
      <p:sp>
        <p:nvSpPr>
          <p:cNvPr id="26" name="Text Box 9"/>
          <p:cNvSpPr txBox="1">
            <a:spLocks noChangeArrowheads="1"/>
          </p:cNvSpPr>
          <p:nvPr/>
        </p:nvSpPr>
        <p:spPr bwMode="auto">
          <a:xfrm>
            <a:off x="6977063" y="6284913"/>
            <a:ext cx="2087562" cy="260350"/>
          </a:xfrm>
          <a:prstGeom prst="rect">
            <a:avLst/>
          </a:prstGeom>
          <a:noFill/>
          <a:ln w="12700">
            <a:noFill/>
            <a:miter lim="800000"/>
            <a:headEnd/>
            <a:tailEnd/>
          </a:ln>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1100" b="1">
                <a:solidFill>
                  <a:srgbClr val="FFFFFF"/>
                </a:solidFill>
                <a:effectLst>
                  <a:outerShdw blurRad="38100" dist="38100" dir="2700000" algn="tl">
                    <a:srgbClr val="000000"/>
                  </a:outerShdw>
                </a:effectLst>
                <a:latin typeface="Arial" charset="0"/>
                <a:cs typeface="Arial" charset="0"/>
              </a:rPr>
              <a:t>Sổ Tay Hướng Dẫn, tr. 19-24</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50618"/>
                                        </p:tgtEl>
                                        <p:attrNameLst>
                                          <p:attrName>style.visibility</p:attrName>
                                        </p:attrNameLst>
                                      </p:cBhvr>
                                      <p:to>
                                        <p:strVal val="visible"/>
                                      </p:to>
                                    </p:set>
                                    <p:animEffect transition="in" filter="dissolve">
                                      <p:cBhvr>
                                        <p:cTn id="7" dur="500"/>
                                        <p:tgtEl>
                                          <p:spTgt spid="750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061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667" name="Text Box 3"/>
          <p:cNvSpPr txBox="1">
            <a:spLocks noChangeArrowheads="1"/>
          </p:cNvSpPr>
          <p:nvPr/>
        </p:nvSpPr>
        <p:spPr bwMode="auto">
          <a:xfrm>
            <a:off x="1787525" y="0"/>
            <a:ext cx="3584575" cy="304800"/>
          </a:xfrm>
          <a:prstGeom prst="rect">
            <a:avLst/>
          </a:prstGeom>
          <a:noFill/>
          <a:ln w="12700">
            <a:noFill/>
            <a:miter lim="800000"/>
            <a:headEnd/>
            <a:tailEnd/>
          </a:ln>
          <a:effectLst>
            <a:outerShdw dist="71842" dir="2700000" algn="ctr" rotWithShape="0">
              <a:schemeClr val="bg2"/>
            </a:outerShdw>
          </a:effectLst>
        </p:spPr>
        <p:txBody>
          <a:bodyPr>
            <a:spAutoFit/>
          </a:bodyPr>
          <a:lstStyle/>
          <a:p>
            <a:pPr fontAlgn="base">
              <a:defRPr/>
            </a:pPr>
            <a:endParaRPr lang="en-US" sz="1200" b="1">
              <a:solidFill>
                <a:srgbClr val="FFFFFF"/>
              </a:solidFill>
              <a:effectLst/>
              <a:latin typeface="Comic Sans MS" charset="0"/>
              <a:ea typeface="+mn-ea"/>
              <a:cs typeface="+mn-cs"/>
            </a:endParaRPr>
          </a:p>
        </p:txBody>
      </p:sp>
      <p:sp>
        <p:nvSpPr>
          <p:cNvPr id="753668" name="Freeform 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charset="0"/>
              <a:ea typeface="+mn-ea"/>
              <a:cs typeface="+mn-cs"/>
            </a:endParaRPr>
          </a:p>
        </p:txBody>
      </p:sp>
      <p:sp>
        <p:nvSpPr>
          <p:cNvPr id="753669" name="AutoShape 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53670" name="Rectangle 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53671" name="AutoShape 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53672" name="Line 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53673" name="Line 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53674" name="Rectangle 1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99337" name="Rectangle 11"/>
          <p:cNvSpPr>
            <a:spLocks noChangeArrowheads="1"/>
          </p:cNvSpPr>
          <p:nvPr/>
        </p:nvSpPr>
        <p:spPr bwMode="auto">
          <a:xfrm>
            <a:off x="8186738" y="3832225"/>
            <a:ext cx="681037" cy="242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1000" b="1">
                <a:solidFill>
                  <a:srgbClr val="000000"/>
                </a:solidFill>
                <a:effectLst/>
                <a:latin typeface="Helvetica" charset="0"/>
              </a:rPr>
              <a:t>Đ - C - P</a:t>
            </a:r>
          </a:p>
        </p:txBody>
      </p:sp>
      <p:sp>
        <p:nvSpPr>
          <p:cNvPr id="99338" name="Rectangle 12"/>
          <p:cNvSpPr>
            <a:spLocks noChangeArrowheads="1"/>
          </p:cNvSpPr>
          <p:nvPr/>
        </p:nvSpPr>
        <p:spPr bwMode="auto">
          <a:xfrm>
            <a:off x="8042275" y="3654425"/>
            <a:ext cx="86677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Helvetica" charset="0"/>
              </a:rPr>
              <a:t>SỰ KÊU GỌI</a:t>
            </a:r>
          </a:p>
        </p:txBody>
      </p:sp>
      <p:sp>
        <p:nvSpPr>
          <p:cNvPr id="99339" name="Rectangle 13"/>
          <p:cNvSpPr>
            <a:spLocks noChangeArrowheads="1"/>
          </p:cNvSpPr>
          <p:nvPr/>
        </p:nvSpPr>
        <p:spPr bwMode="auto">
          <a:xfrm>
            <a:off x="8004175" y="3432175"/>
            <a:ext cx="849313"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Chicago" charset="0"/>
              </a:rPr>
              <a:t>ÁP-RA-HAM</a:t>
            </a:r>
          </a:p>
        </p:txBody>
      </p:sp>
      <p:sp>
        <p:nvSpPr>
          <p:cNvPr id="753678" name="Line 1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53679" name="Line 1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53680" name="Line 1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99343" name="Text Box 17"/>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endParaRPr lang="en-US" sz="2000">
              <a:solidFill>
                <a:srgbClr val="FFA27C"/>
              </a:solidFill>
              <a:effectLst/>
              <a:latin typeface="B VAG Rounded Bold" charset="0"/>
            </a:endParaRPr>
          </a:p>
        </p:txBody>
      </p:sp>
      <p:grpSp>
        <p:nvGrpSpPr>
          <p:cNvPr id="99344" name="Group 18"/>
          <p:cNvGrpSpPr>
            <a:grpSpLocks/>
          </p:cNvGrpSpPr>
          <p:nvPr/>
        </p:nvGrpSpPr>
        <p:grpSpPr bwMode="auto">
          <a:xfrm>
            <a:off x="620713" y="160338"/>
            <a:ext cx="739775" cy="1430337"/>
            <a:chOff x="391" y="101"/>
            <a:chExt cx="466" cy="901"/>
          </a:xfrm>
        </p:grpSpPr>
        <p:sp>
          <p:nvSpPr>
            <p:cNvPr id="753683" name="Rectangle 19"/>
            <p:cNvSpPr>
              <a:spLocks noChangeArrowheads="1"/>
            </p:cNvSpPr>
            <p:nvPr/>
          </p:nvSpPr>
          <p:spPr bwMode="auto">
            <a:xfrm>
              <a:off x="391" y="101"/>
              <a:ext cx="466" cy="901"/>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fontAlgn="base">
                <a:defRPr/>
              </a:pPr>
              <a:r>
                <a:rPr lang="en-US" sz="8800">
                  <a:solidFill>
                    <a:srgbClr val="FFD34A"/>
                  </a:solidFill>
                  <a:effectLst/>
                  <a:latin typeface="Times" charset="0"/>
                  <a:ea typeface="+mn-ea"/>
                  <a:cs typeface="+mn-cs"/>
                </a:rPr>
                <a:t>7</a:t>
              </a:r>
            </a:p>
          </p:txBody>
        </p:sp>
        <p:sp>
          <p:nvSpPr>
            <p:cNvPr id="753684" name="Line 20"/>
            <p:cNvSpPr>
              <a:spLocks noChangeShapeType="1"/>
            </p:cNvSpPr>
            <p:nvPr/>
          </p:nvSpPr>
          <p:spPr bwMode="auto">
            <a:xfrm>
              <a:off x="566" y="528"/>
              <a:ext cx="187" cy="0"/>
            </a:xfrm>
            <a:prstGeom prst="line">
              <a:avLst/>
            </a:prstGeom>
            <a:noFill/>
            <a:ln w="50800">
              <a:solidFill>
                <a:schemeClr val="tx2"/>
              </a:solidFill>
              <a:round/>
              <a:headEnd/>
              <a:tailEnd/>
            </a:ln>
            <a:effectLst>
              <a:outerShdw dist="107763"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grpSp>
      <p:sp>
        <p:nvSpPr>
          <p:cNvPr id="99345" name="Text Box 22"/>
          <p:cNvSpPr txBox="1">
            <a:spLocks noChangeArrowheads="1"/>
          </p:cNvSpPr>
          <p:nvPr/>
        </p:nvSpPr>
        <p:spPr bwMode="auto">
          <a:xfrm>
            <a:off x="1662113" y="3235325"/>
            <a:ext cx="6280150" cy="2800350"/>
          </a:xfrm>
          <a:prstGeom prst="rect">
            <a:avLst/>
          </a:prstGeom>
          <a:noFill/>
          <a:ln>
            <a:noFill/>
          </a:ln>
          <a:effectLst>
            <a:outerShdw dist="45791" dir="3378596" algn="ctr" rotWithShape="0">
              <a:schemeClr val="bg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r>
              <a:rPr lang="en-US" sz="2200" b="1">
                <a:solidFill>
                  <a:srgbClr val="66FFFF"/>
                </a:solidFill>
                <a:effectLst/>
                <a:latin typeface="Arial" charset="0"/>
              </a:rPr>
              <a:t>	Nhưng giao ước của Đức Chúa Trời,  là sự hướng về </a:t>
            </a:r>
            <a:r>
              <a:rPr lang="en-US" sz="2200" b="1" i="1" u="sng">
                <a:solidFill>
                  <a:srgbClr val="FFFFFF"/>
                </a:solidFill>
                <a:effectLst/>
                <a:latin typeface="Arial" charset="0"/>
              </a:rPr>
              <a:t>mục tiêu thuộc linh của Ngài</a:t>
            </a:r>
            <a:r>
              <a:rPr lang="en-US" sz="2200" b="1">
                <a:solidFill>
                  <a:srgbClr val="66FFFF"/>
                </a:solidFill>
                <a:effectLst/>
                <a:latin typeface="Arial" charset="0"/>
              </a:rPr>
              <a:t>, thì chỉ dành cho Y-sác và hậu tự của ông.  Phước lành vật chất được hứa cho Y-sác nhằm mục đích tạo điều kiện cho </a:t>
            </a:r>
            <a:r>
              <a:rPr lang="en-US" sz="2200" b="1" i="1" u="sng">
                <a:solidFill>
                  <a:srgbClr val="FFFFFF"/>
                </a:solidFill>
                <a:effectLst/>
                <a:latin typeface="Arial" charset="0"/>
              </a:rPr>
              <a:t>sự kêu gọi thuộc linh của Đức Chúa TrờI đối với dân tộc bắt nguồn từ Y-sác</a:t>
            </a:r>
            <a:r>
              <a:rPr lang="en-US" sz="2200" b="1">
                <a:solidFill>
                  <a:srgbClr val="66FFFF"/>
                </a:solidFill>
                <a:effectLst/>
                <a:latin typeface="Arial" charset="0"/>
              </a:rPr>
              <a:t>.</a:t>
            </a:r>
            <a:r>
              <a:rPr lang="ja-JP" altLang="en-US" sz="2200" b="1">
                <a:solidFill>
                  <a:srgbClr val="66FFFF"/>
                </a:solidFill>
                <a:effectLst/>
                <a:latin typeface="Arial" charset="0"/>
              </a:rPr>
              <a:t>”</a:t>
            </a:r>
            <a:r>
              <a:rPr lang="en-US" altLang="ja-JP" sz="2200" b="1">
                <a:solidFill>
                  <a:srgbClr val="66FFFF"/>
                </a:solidFill>
                <a:effectLst/>
                <a:latin typeface="Arial" charset="0"/>
              </a:rPr>
              <a:t> [phần nhấn mạnh]	</a:t>
            </a:r>
            <a:r>
              <a:rPr lang="en-US" altLang="ja-JP" sz="2200" b="1">
                <a:solidFill>
                  <a:srgbClr val="FFFF00"/>
                </a:solidFill>
                <a:effectLst/>
                <a:latin typeface="Arial" charset="0"/>
              </a:rPr>
              <a:t>	</a:t>
            </a:r>
            <a:endParaRPr lang="en-US" sz="2200" b="1">
              <a:solidFill>
                <a:srgbClr val="FFFF00"/>
              </a:solidFill>
              <a:effectLst/>
              <a:latin typeface="Arial" charset="0"/>
            </a:endParaRPr>
          </a:p>
        </p:txBody>
      </p:sp>
      <p:sp>
        <p:nvSpPr>
          <p:cNvPr id="99346" name="Rectangle 23"/>
          <p:cNvSpPr>
            <a:spLocks noChangeArrowheads="1"/>
          </p:cNvSpPr>
          <p:nvPr/>
        </p:nvSpPr>
        <p:spPr bwMode="auto">
          <a:xfrm>
            <a:off x="8321675" y="4033838"/>
            <a:ext cx="3778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1000" b="1">
                <a:solidFill>
                  <a:srgbClr val="000000"/>
                </a:solidFill>
                <a:effectLst/>
                <a:latin typeface="Helvetica" charset="0"/>
              </a:rPr>
              <a:t>I -Y</a:t>
            </a:r>
          </a:p>
        </p:txBody>
      </p:sp>
      <p:sp>
        <p:nvSpPr>
          <p:cNvPr id="753689" name="Text Box 25"/>
          <p:cNvSpPr txBox="1">
            <a:spLocks noChangeArrowheads="1"/>
          </p:cNvSpPr>
          <p:nvPr/>
        </p:nvSpPr>
        <p:spPr bwMode="auto">
          <a:xfrm>
            <a:off x="3613150" y="5884863"/>
            <a:ext cx="4806950" cy="581025"/>
          </a:xfrm>
          <a:prstGeom prst="rect">
            <a:avLst/>
          </a:prstGeom>
          <a:noFill/>
          <a:ln w="9525">
            <a:noFill/>
            <a:miter lim="800000"/>
            <a:headEnd/>
            <a:tailEnd/>
          </a:ln>
          <a:effectLst>
            <a:outerShdw dist="45791" dir="3378596" algn="ctr" rotWithShape="0">
              <a:schemeClr val="bg2"/>
            </a:outerShdw>
          </a:effectLst>
        </p:spPr>
        <p:txBody>
          <a:bodyPr>
            <a:spAutoFit/>
          </a:bodyPr>
          <a:lstStyle/>
          <a:p>
            <a:pPr algn="ctr" fontAlgn="base">
              <a:defRPr/>
            </a:pPr>
            <a:r>
              <a:rPr lang="en-US" sz="1600" b="1">
                <a:solidFill>
                  <a:srgbClr val="FFFF00"/>
                </a:solidFill>
                <a:effectLst/>
                <a:latin typeface="Arial" charset="0"/>
                <a:ea typeface="+mn-ea"/>
                <a:cs typeface="+mn-cs"/>
              </a:rPr>
              <a:t>Hal Lindsey, </a:t>
            </a:r>
            <a:r>
              <a:rPr lang="en-US" sz="1600" b="1" i="1">
                <a:solidFill>
                  <a:srgbClr val="FFFF00"/>
                </a:solidFill>
                <a:effectLst/>
                <a:latin typeface="Arial" charset="0"/>
                <a:ea typeface="+mn-ea"/>
                <a:cs typeface="+mn-cs"/>
              </a:rPr>
              <a:t>“The Everlasting Hatred: 		The Roots of Jihad,”</a:t>
            </a:r>
            <a:r>
              <a:rPr lang="en-US" sz="1600" b="1">
                <a:solidFill>
                  <a:srgbClr val="FFFF00"/>
                </a:solidFill>
                <a:effectLst/>
                <a:latin typeface="Arial" charset="0"/>
                <a:ea typeface="+mn-ea"/>
                <a:cs typeface="+mn-cs"/>
              </a:rPr>
              <a:t> 2002, trg. 65</a:t>
            </a:r>
          </a:p>
        </p:txBody>
      </p:sp>
      <p:sp>
        <p:nvSpPr>
          <p:cNvPr id="753690" name="Rectangle 26"/>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pPr algn="ctr" fontAlgn="base">
              <a:spcBef>
                <a:spcPct val="0"/>
              </a:spcBef>
              <a:defRPr/>
            </a:pPr>
            <a:r>
              <a:rPr lang="en-US" sz="1000" b="1">
                <a:solidFill>
                  <a:srgbClr val="FFFFFF"/>
                </a:solidFill>
                <a:effectLst>
                  <a:outerShdw blurRad="38100" dist="38100" dir="2700000" algn="tl">
                    <a:srgbClr val="000000"/>
                  </a:outerShdw>
                </a:effectLst>
                <a:latin typeface="Comic Sans MS" charset="0"/>
              </a:rPr>
              <a:t>39</a:t>
            </a:r>
          </a:p>
        </p:txBody>
      </p:sp>
      <p:sp>
        <p:nvSpPr>
          <p:cNvPr id="99349" name="Text Box 2"/>
          <p:cNvSpPr txBox="1">
            <a:spLocks noChangeArrowheads="1"/>
          </p:cNvSpPr>
          <p:nvPr/>
        </p:nvSpPr>
        <p:spPr bwMode="auto">
          <a:xfrm>
            <a:off x="2055813" y="598488"/>
            <a:ext cx="5992812" cy="3046412"/>
          </a:xfrm>
          <a:prstGeom prst="rect">
            <a:avLst/>
          </a:prstGeom>
          <a:noFill/>
          <a:ln>
            <a:noFill/>
          </a:ln>
          <a:effectLst>
            <a:outerShdw dist="45791" dir="3378596" algn="ctr" rotWithShape="0">
              <a:schemeClr val="bg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r>
              <a:rPr lang="ja-JP" altLang="en-US" sz="2400" b="1">
                <a:solidFill>
                  <a:srgbClr val="FFFF00"/>
                </a:solidFill>
                <a:effectLst/>
                <a:latin typeface="Arial" charset="0"/>
              </a:rPr>
              <a:t>“</a:t>
            </a:r>
            <a:r>
              <a:rPr lang="en-US" altLang="ja-JP" sz="2400" b="1">
                <a:solidFill>
                  <a:srgbClr val="FFFF00"/>
                </a:solidFill>
                <a:effectLst/>
                <a:latin typeface="Arial" charset="0"/>
              </a:rPr>
              <a:t>…Ích-ma-ên được cho nhiều đất hơn và sau cùng là giàu hơn Y-sơ-ra-ên. Điều này là thật trong lịch sử của họ, chưa kể đến sự giàu có về các tài sản mỏ dầu của họ trong thời hiện đại.  Cứu rỗI thuộc linh cũng luôn được mở ra cho dân Íchmaên.</a:t>
            </a:r>
          </a:p>
          <a:p>
            <a:pPr fontAlgn="base"/>
            <a:endParaRPr lang="en-US" sz="1600" b="1">
              <a:solidFill>
                <a:srgbClr val="FFFF00"/>
              </a:solidFill>
              <a:effectLst/>
              <a:latin typeface="Arial" charset="0"/>
            </a:endParaRPr>
          </a:p>
        </p:txBody>
      </p:sp>
      <p:sp>
        <p:nvSpPr>
          <p:cNvPr id="26" name="Text Box 9"/>
          <p:cNvSpPr txBox="1">
            <a:spLocks noChangeArrowheads="1"/>
          </p:cNvSpPr>
          <p:nvPr/>
        </p:nvSpPr>
        <p:spPr bwMode="auto">
          <a:xfrm>
            <a:off x="6977063" y="6284913"/>
            <a:ext cx="2087562" cy="260350"/>
          </a:xfrm>
          <a:prstGeom prst="rect">
            <a:avLst/>
          </a:prstGeom>
          <a:noFill/>
          <a:ln w="12700">
            <a:noFill/>
            <a:miter lim="800000"/>
            <a:headEnd/>
            <a:tailEnd/>
          </a:ln>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1100" b="1">
                <a:solidFill>
                  <a:srgbClr val="FFFFFF"/>
                </a:solidFill>
                <a:effectLst>
                  <a:outerShdw blurRad="38100" dist="38100" dir="2700000" algn="tl">
                    <a:srgbClr val="000000"/>
                  </a:outerShdw>
                </a:effectLst>
                <a:latin typeface="Arial" charset="0"/>
                <a:cs typeface="Arial" charset="0"/>
              </a:rPr>
              <a:t>Sổ Tay Hướng Dẫn, tr. 19-24</a:t>
            </a:r>
          </a:p>
        </p:txBody>
      </p:sp>
    </p:spTree>
  </p:cSld>
  <p:clrMapOvr>
    <a:masterClrMapping/>
  </p:clrMapOvr>
  <p:transition>
    <p:wheel spokes="0"/>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2" name="Rectangle 2"/>
          <p:cNvSpPr>
            <a:spLocks noChangeArrowheads="1"/>
          </p:cNvSpPr>
          <p:nvPr/>
        </p:nvSpPr>
        <p:spPr bwMode="auto">
          <a:xfrm>
            <a:off x="1600200" y="635000"/>
            <a:ext cx="6832600" cy="5473700"/>
          </a:xfrm>
          <a:prstGeom prst="rect">
            <a:avLst/>
          </a:prstGeom>
          <a:gradFill rotWithShape="0">
            <a:gsLst>
              <a:gs pos="0">
                <a:srgbClr val="032DA5">
                  <a:gamma/>
                  <a:shade val="0"/>
                  <a:invGamma/>
                </a:srgbClr>
              </a:gs>
              <a:gs pos="50000">
                <a:srgbClr val="032DA5"/>
              </a:gs>
              <a:gs pos="100000">
                <a:srgbClr val="032DA5">
                  <a:gamma/>
                  <a:shade val="0"/>
                  <a:invGamma/>
                </a:srgbClr>
              </a:gs>
            </a:gsLst>
            <a:lin ang="5400000" scaled="1"/>
          </a:gradFill>
          <a:ln w="76200">
            <a:solidFill>
              <a:schemeClr val="accent2"/>
            </a:solidFill>
            <a:miter lim="800000"/>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52643" name="Text Box 3"/>
          <p:cNvSpPr txBox="1">
            <a:spLocks noChangeArrowheads="1"/>
          </p:cNvSpPr>
          <p:nvPr/>
        </p:nvSpPr>
        <p:spPr bwMode="auto">
          <a:xfrm>
            <a:off x="7467600" y="5715000"/>
            <a:ext cx="1009650" cy="446088"/>
          </a:xfrm>
          <a:prstGeom prst="rect">
            <a:avLst/>
          </a:prstGeom>
          <a:noFill/>
          <a:ln w="12700">
            <a:noFill/>
            <a:miter lim="800000"/>
            <a:headEnd/>
            <a:tailEnd/>
          </a:ln>
          <a:effectLst/>
        </p:spPr>
        <p:txBody>
          <a:bodyPr>
            <a:spAutoFit/>
          </a:bodyPr>
          <a:lstStyle/>
          <a:p>
            <a:pPr algn="ctr" fontAlgn="base">
              <a:defRPr/>
            </a:pPr>
            <a:endParaRPr lang="en-US" sz="2000" b="1">
              <a:solidFill>
                <a:srgbClr val="FFFFFF"/>
              </a:solidFill>
              <a:effectLst>
                <a:outerShdw blurRad="38100" dist="38100" dir="2700000" algn="tl">
                  <a:srgbClr val="000000"/>
                </a:outerShdw>
              </a:effectLst>
              <a:latin typeface="Comic Sans MS" charset="0"/>
              <a:ea typeface="+mn-ea"/>
              <a:cs typeface="+mn-cs"/>
            </a:endParaRPr>
          </a:p>
        </p:txBody>
      </p:sp>
      <p:sp>
        <p:nvSpPr>
          <p:cNvPr id="752644" name="Line 4"/>
          <p:cNvSpPr>
            <a:spLocks noChangeShapeType="1"/>
          </p:cNvSpPr>
          <p:nvPr/>
        </p:nvSpPr>
        <p:spPr bwMode="auto">
          <a:xfrm>
            <a:off x="2501900" y="3632200"/>
            <a:ext cx="685800" cy="1917700"/>
          </a:xfrm>
          <a:prstGeom prst="line">
            <a:avLst/>
          </a:prstGeom>
          <a:noFill/>
          <a:ln w="38100">
            <a:solidFill>
              <a:srgbClr val="0066FF"/>
            </a:solidFill>
            <a:round/>
            <a:headEnd/>
            <a:tailEnd/>
          </a:ln>
          <a:effectLst>
            <a:outerShdw dist="35921"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52645" name="Line 5"/>
          <p:cNvSpPr>
            <a:spLocks noChangeShapeType="1"/>
          </p:cNvSpPr>
          <p:nvPr/>
        </p:nvSpPr>
        <p:spPr bwMode="auto">
          <a:xfrm flipH="1">
            <a:off x="4572000" y="5575300"/>
            <a:ext cx="330200" cy="298450"/>
          </a:xfrm>
          <a:prstGeom prst="line">
            <a:avLst/>
          </a:prstGeom>
          <a:noFill/>
          <a:ln w="38100">
            <a:solidFill>
              <a:srgbClr val="0066FF"/>
            </a:solidFill>
            <a:round/>
            <a:headEnd/>
            <a:tailEnd/>
          </a:ln>
          <a:effectLst>
            <a:outerShdw dist="35921"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52646" name="Line 6"/>
          <p:cNvSpPr>
            <a:spLocks noChangeShapeType="1"/>
          </p:cNvSpPr>
          <p:nvPr/>
        </p:nvSpPr>
        <p:spPr bwMode="auto">
          <a:xfrm flipH="1">
            <a:off x="7556500" y="2628900"/>
            <a:ext cx="406400" cy="279400"/>
          </a:xfrm>
          <a:prstGeom prst="line">
            <a:avLst/>
          </a:prstGeom>
          <a:noFill/>
          <a:ln w="38100">
            <a:solidFill>
              <a:srgbClr val="0066FF"/>
            </a:solidFill>
            <a:round/>
            <a:headEnd/>
            <a:tailEnd/>
          </a:ln>
          <a:effectLst>
            <a:outerShdw dist="35921"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52647" name="Freeform 7"/>
          <p:cNvSpPr>
            <a:spLocks/>
          </p:cNvSpPr>
          <p:nvPr/>
        </p:nvSpPr>
        <p:spPr bwMode="auto">
          <a:xfrm>
            <a:off x="2876550" y="5575300"/>
            <a:ext cx="376238" cy="520700"/>
          </a:xfrm>
          <a:custGeom>
            <a:avLst/>
            <a:gdLst/>
            <a:ahLst/>
            <a:cxnLst>
              <a:cxn ang="0">
                <a:pos x="0" y="320"/>
              </a:cxn>
              <a:cxn ang="0">
                <a:pos x="48" y="240"/>
              </a:cxn>
              <a:cxn ang="0">
                <a:pos x="64" y="196"/>
              </a:cxn>
              <a:cxn ang="0">
                <a:pos x="88" y="136"/>
              </a:cxn>
              <a:cxn ang="0">
                <a:pos x="108" y="72"/>
              </a:cxn>
              <a:cxn ang="0">
                <a:pos x="168" y="20"/>
              </a:cxn>
              <a:cxn ang="0">
                <a:pos x="176" y="8"/>
              </a:cxn>
              <a:cxn ang="0">
                <a:pos x="200" y="0"/>
              </a:cxn>
              <a:cxn ang="0">
                <a:pos x="220" y="52"/>
              </a:cxn>
              <a:cxn ang="0">
                <a:pos x="196" y="132"/>
              </a:cxn>
              <a:cxn ang="0">
                <a:pos x="176" y="228"/>
              </a:cxn>
              <a:cxn ang="0">
                <a:pos x="168" y="260"/>
              </a:cxn>
              <a:cxn ang="0">
                <a:pos x="156" y="284"/>
              </a:cxn>
              <a:cxn ang="0">
                <a:pos x="152" y="304"/>
              </a:cxn>
              <a:cxn ang="0">
                <a:pos x="144" y="328"/>
              </a:cxn>
            </a:cxnLst>
            <a:rect l="0" t="0" r="r" b="b"/>
            <a:pathLst>
              <a:path w="237" h="328">
                <a:moveTo>
                  <a:pt x="0" y="320"/>
                </a:moveTo>
                <a:cubicBezTo>
                  <a:pt x="18" y="291"/>
                  <a:pt x="17" y="260"/>
                  <a:pt x="48" y="240"/>
                </a:cubicBezTo>
                <a:cubicBezTo>
                  <a:pt x="53" y="223"/>
                  <a:pt x="61" y="214"/>
                  <a:pt x="64" y="196"/>
                </a:cubicBezTo>
                <a:cubicBezTo>
                  <a:pt x="68" y="161"/>
                  <a:pt x="61" y="153"/>
                  <a:pt x="88" y="136"/>
                </a:cubicBezTo>
                <a:cubicBezTo>
                  <a:pt x="100" y="116"/>
                  <a:pt x="96" y="89"/>
                  <a:pt x="108" y="72"/>
                </a:cubicBezTo>
                <a:cubicBezTo>
                  <a:pt x="121" y="51"/>
                  <a:pt x="147" y="33"/>
                  <a:pt x="168" y="20"/>
                </a:cubicBezTo>
                <a:cubicBezTo>
                  <a:pt x="170" y="16"/>
                  <a:pt x="171" y="10"/>
                  <a:pt x="176" y="8"/>
                </a:cubicBezTo>
                <a:cubicBezTo>
                  <a:pt x="183" y="3"/>
                  <a:pt x="200" y="0"/>
                  <a:pt x="200" y="0"/>
                </a:cubicBezTo>
                <a:cubicBezTo>
                  <a:pt x="237" y="7"/>
                  <a:pt x="230" y="19"/>
                  <a:pt x="220" y="52"/>
                </a:cubicBezTo>
                <a:cubicBezTo>
                  <a:pt x="216" y="102"/>
                  <a:pt x="223" y="104"/>
                  <a:pt x="196" y="132"/>
                </a:cubicBezTo>
                <a:cubicBezTo>
                  <a:pt x="199" y="179"/>
                  <a:pt x="207" y="196"/>
                  <a:pt x="176" y="228"/>
                </a:cubicBezTo>
                <a:cubicBezTo>
                  <a:pt x="172" y="238"/>
                  <a:pt x="171" y="249"/>
                  <a:pt x="168" y="260"/>
                </a:cubicBezTo>
                <a:cubicBezTo>
                  <a:pt x="153" y="299"/>
                  <a:pt x="165" y="246"/>
                  <a:pt x="156" y="284"/>
                </a:cubicBezTo>
                <a:cubicBezTo>
                  <a:pt x="154" y="290"/>
                  <a:pt x="153" y="297"/>
                  <a:pt x="152" y="304"/>
                </a:cubicBezTo>
                <a:cubicBezTo>
                  <a:pt x="149" y="312"/>
                  <a:pt x="144" y="328"/>
                  <a:pt x="144" y="328"/>
                </a:cubicBezTo>
              </a:path>
            </a:pathLst>
          </a:custGeom>
          <a:solidFill>
            <a:schemeClr val="accent1"/>
          </a:solidFill>
          <a:ln w="12700" cap="flat" cmpd="sng">
            <a:solidFill>
              <a:srgbClr val="000000"/>
            </a:solidFill>
            <a:prstDash val="solid"/>
            <a:round/>
            <a:headEnd type="none" w="med" len="med"/>
            <a:tailEnd type="none" w="med" len="me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52648" name="Oval 8"/>
          <p:cNvSpPr>
            <a:spLocks noChangeArrowheads="1"/>
          </p:cNvSpPr>
          <p:nvPr/>
        </p:nvSpPr>
        <p:spPr bwMode="auto">
          <a:xfrm>
            <a:off x="3460750" y="5632450"/>
            <a:ext cx="95250" cy="88900"/>
          </a:xfrm>
          <a:prstGeom prst="ellipse">
            <a:avLst/>
          </a:prstGeom>
          <a:solidFill>
            <a:srgbClr val="000000"/>
          </a:solidFill>
          <a:ln w="12700">
            <a:no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52649" name="Text Box 9"/>
          <p:cNvSpPr txBox="1">
            <a:spLocks noChangeArrowheads="1"/>
          </p:cNvSpPr>
          <p:nvPr/>
        </p:nvSpPr>
        <p:spPr bwMode="auto">
          <a:xfrm>
            <a:off x="2019300" y="5549900"/>
            <a:ext cx="1181100" cy="536575"/>
          </a:xfrm>
          <a:prstGeom prst="rect">
            <a:avLst/>
          </a:prstGeom>
          <a:noFill/>
          <a:ln w="12700">
            <a:noFill/>
            <a:miter lim="800000"/>
            <a:headEnd/>
            <a:tailEnd/>
          </a:ln>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1400" i="1">
                <a:solidFill>
                  <a:srgbClr val="99CCFF"/>
                </a:solidFill>
                <a:effectLst>
                  <a:outerShdw blurRad="38100" dist="38100" dir="2700000" algn="tl">
                    <a:srgbClr val="000000"/>
                  </a:outerShdw>
                </a:effectLst>
                <a:latin typeface="Book Antiqua" charset="0"/>
              </a:rPr>
              <a:t> Gulf of                    Aqaba</a:t>
            </a:r>
          </a:p>
        </p:txBody>
      </p:sp>
      <p:sp>
        <p:nvSpPr>
          <p:cNvPr id="752650" name="Text Box 10"/>
          <p:cNvSpPr txBox="1">
            <a:spLocks noChangeArrowheads="1"/>
          </p:cNvSpPr>
          <p:nvPr/>
        </p:nvSpPr>
        <p:spPr bwMode="auto">
          <a:xfrm>
            <a:off x="1587500" y="4724400"/>
            <a:ext cx="1460500" cy="336550"/>
          </a:xfrm>
          <a:prstGeom prst="rect">
            <a:avLst/>
          </a:prstGeom>
          <a:noFill/>
          <a:ln w="12700">
            <a:noFill/>
            <a:miter lim="800000"/>
            <a:headEnd/>
            <a:tailEnd/>
          </a:ln>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1600" b="1">
                <a:solidFill>
                  <a:srgbClr val="FF0000"/>
                </a:solidFill>
                <a:effectLst>
                  <a:outerShdw blurRad="38100" dist="38100" dir="2700000" algn="tl">
                    <a:srgbClr val="000000"/>
                  </a:outerShdw>
                </a:effectLst>
                <a:latin typeface="Times" charset="0"/>
              </a:rPr>
              <a:t>EGYPT</a:t>
            </a:r>
          </a:p>
        </p:txBody>
      </p:sp>
      <p:sp>
        <p:nvSpPr>
          <p:cNvPr id="752651" name="Text Box 11"/>
          <p:cNvSpPr txBox="1">
            <a:spLocks noChangeArrowheads="1"/>
          </p:cNvSpPr>
          <p:nvPr/>
        </p:nvSpPr>
        <p:spPr bwMode="auto">
          <a:xfrm>
            <a:off x="7391400" y="1816100"/>
            <a:ext cx="1460500" cy="338138"/>
          </a:xfrm>
          <a:prstGeom prst="rect">
            <a:avLst/>
          </a:prstGeom>
          <a:noFill/>
          <a:ln w="12700">
            <a:noFill/>
            <a:miter lim="800000"/>
            <a:headEnd/>
            <a:tailEnd/>
          </a:ln>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1600" b="1">
                <a:solidFill>
                  <a:srgbClr val="FF0000"/>
                </a:solidFill>
                <a:effectLst>
                  <a:outerShdw blurRad="38100" dist="38100" dir="2700000" algn="tl">
                    <a:srgbClr val="000000"/>
                  </a:outerShdw>
                </a:effectLst>
                <a:latin typeface="Times" charset="0"/>
              </a:rPr>
              <a:t>I-RẮC</a:t>
            </a:r>
          </a:p>
        </p:txBody>
      </p:sp>
      <p:sp>
        <p:nvSpPr>
          <p:cNvPr id="752652" name="Text Box 12"/>
          <p:cNvSpPr txBox="1">
            <a:spLocks noChangeArrowheads="1"/>
          </p:cNvSpPr>
          <p:nvPr/>
        </p:nvSpPr>
        <p:spPr bwMode="auto">
          <a:xfrm>
            <a:off x="4572000" y="1511300"/>
            <a:ext cx="1460500" cy="336550"/>
          </a:xfrm>
          <a:prstGeom prst="rect">
            <a:avLst/>
          </a:prstGeom>
          <a:noFill/>
          <a:ln w="12700">
            <a:noFill/>
            <a:miter lim="800000"/>
            <a:headEnd/>
            <a:tailEnd/>
          </a:ln>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1600" b="1">
                <a:solidFill>
                  <a:srgbClr val="FF0000"/>
                </a:solidFill>
                <a:effectLst>
                  <a:outerShdw blurRad="38100" dist="38100" dir="2700000" algn="tl">
                    <a:srgbClr val="000000"/>
                  </a:outerShdw>
                </a:effectLst>
                <a:latin typeface="Times" charset="0"/>
              </a:rPr>
              <a:t>SY-RI</a:t>
            </a:r>
          </a:p>
        </p:txBody>
      </p:sp>
      <p:sp>
        <p:nvSpPr>
          <p:cNvPr id="752653" name="Line 13"/>
          <p:cNvSpPr>
            <a:spLocks noChangeShapeType="1"/>
          </p:cNvSpPr>
          <p:nvPr/>
        </p:nvSpPr>
        <p:spPr bwMode="auto">
          <a:xfrm>
            <a:off x="7759700" y="2768600"/>
            <a:ext cx="609600" cy="76200"/>
          </a:xfrm>
          <a:prstGeom prst="line">
            <a:avLst/>
          </a:prstGeom>
          <a:noFill/>
          <a:ln w="38100">
            <a:solidFill>
              <a:srgbClr val="0066FF"/>
            </a:solidFill>
            <a:round/>
            <a:headEnd/>
            <a:tailEnd/>
          </a:ln>
          <a:effectLst>
            <a:outerShdw dist="35921"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52654" name="Text Box 14"/>
          <p:cNvSpPr txBox="1">
            <a:spLocks noChangeArrowheads="1"/>
          </p:cNvSpPr>
          <p:nvPr/>
        </p:nvSpPr>
        <p:spPr bwMode="auto">
          <a:xfrm>
            <a:off x="6375400" y="4699000"/>
            <a:ext cx="1608138" cy="338138"/>
          </a:xfrm>
          <a:prstGeom prst="rect">
            <a:avLst/>
          </a:prstGeom>
          <a:noFill/>
          <a:ln w="12700">
            <a:noFill/>
            <a:miter lim="800000"/>
            <a:headEnd/>
            <a:tailEnd/>
          </a:ln>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1600" b="1">
                <a:solidFill>
                  <a:srgbClr val="FF0000"/>
                </a:solidFill>
                <a:effectLst>
                  <a:outerShdw blurRad="38100" dist="38100" dir="2700000" algn="tl">
                    <a:srgbClr val="000000"/>
                  </a:outerShdw>
                </a:effectLst>
                <a:latin typeface="Times" charset="0"/>
              </a:rPr>
              <a:t>Ả RẬP SAU-ĐI</a:t>
            </a:r>
          </a:p>
        </p:txBody>
      </p:sp>
      <p:sp>
        <p:nvSpPr>
          <p:cNvPr id="752655" name="Text Box 15"/>
          <p:cNvSpPr txBox="1">
            <a:spLocks noChangeArrowheads="1"/>
          </p:cNvSpPr>
          <p:nvPr/>
        </p:nvSpPr>
        <p:spPr bwMode="auto">
          <a:xfrm>
            <a:off x="4076700" y="2730500"/>
            <a:ext cx="1320800" cy="304800"/>
          </a:xfrm>
          <a:prstGeom prst="rect">
            <a:avLst/>
          </a:prstGeom>
          <a:noFill/>
          <a:ln w="12700">
            <a:noFill/>
            <a:miter lim="800000"/>
            <a:headEnd/>
            <a:tailEnd/>
          </a:ln>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1400" b="1">
                <a:solidFill>
                  <a:srgbClr val="FAF200"/>
                </a:solidFill>
                <a:effectLst>
                  <a:outerShdw blurRad="38100" dist="38100" dir="2700000" algn="tl">
                    <a:srgbClr val="000000"/>
                  </a:outerShdw>
                </a:effectLst>
                <a:latin typeface="Helvetica" charset="0"/>
              </a:rPr>
              <a:t>AMMAN</a:t>
            </a:r>
          </a:p>
        </p:txBody>
      </p:sp>
      <p:sp>
        <p:nvSpPr>
          <p:cNvPr id="752656" name="Line 16"/>
          <p:cNvSpPr>
            <a:spLocks noChangeShapeType="1"/>
          </p:cNvSpPr>
          <p:nvPr/>
        </p:nvSpPr>
        <p:spPr bwMode="auto">
          <a:xfrm flipV="1">
            <a:off x="5295900" y="990600"/>
            <a:ext cx="3048000" cy="1612900"/>
          </a:xfrm>
          <a:prstGeom prst="line">
            <a:avLst/>
          </a:prstGeom>
          <a:noFill/>
          <a:ln w="38100">
            <a:solidFill>
              <a:srgbClr val="0066FF"/>
            </a:solidFill>
            <a:round/>
            <a:headEnd/>
            <a:tailEnd/>
          </a:ln>
          <a:effectLst>
            <a:outerShdw dist="35921"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52657" name="Line 17"/>
          <p:cNvSpPr>
            <a:spLocks noChangeShapeType="1"/>
          </p:cNvSpPr>
          <p:nvPr/>
        </p:nvSpPr>
        <p:spPr bwMode="auto">
          <a:xfrm flipV="1">
            <a:off x="5461000" y="2908300"/>
            <a:ext cx="2095500" cy="508000"/>
          </a:xfrm>
          <a:prstGeom prst="line">
            <a:avLst/>
          </a:prstGeom>
          <a:noFill/>
          <a:ln w="38100">
            <a:solidFill>
              <a:srgbClr val="0066FF"/>
            </a:solidFill>
            <a:round/>
            <a:headEnd/>
            <a:tailEnd/>
          </a:ln>
          <a:effectLst>
            <a:outerShdw dist="35921"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52658" name="Line 18"/>
          <p:cNvSpPr>
            <a:spLocks noChangeShapeType="1"/>
          </p:cNvSpPr>
          <p:nvPr/>
        </p:nvSpPr>
        <p:spPr bwMode="auto">
          <a:xfrm>
            <a:off x="5461000" y="3416300"/>
            <a:ext cx="1054100" cy="1066800"/>
          </a:xfrm>
          <a:prstGeom prst="line">
            <a:avLst/>
          </a:prstGeom>
          <a:noFill/>
          <a:ln w="38100">
            <a:solidFill>
              <a:srgbClr val="0066FF"/>
            </a:solidFill>
            <a:round/>
            <a:headEnd/>
            <a:tailEnd/>
          </a:ln>
          <a:effectLst>
            <a:outerShdw dist="35921"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52659" name="Line 19"/>
          <p:cNvSpPr>
            <a:spLocks noChangeShapeType="1"/>
          </p:cNvSpPr>
          <p:nvPr/>
        </p:nvSpPr>
        <p:spPr bwMode="auto">
          <a:xfrm>
            <a:off x="3238500" y="5664200"/>
            <a:ext cx="1333500" cy="203200"/>
          </a:xfrm>
          <a:prstGeom prst="line">
            <a:avLst/>
          </a:prstGeom>
          <a:noFill/>
          <a:ln w="38100">
            <a:solidFill>
              <a:srgbClr val="0066FF"/>
            </a:solidFill>
            <a:round/>
            <a:headEnd/>
            <a:tailEnd/>
          </a:ln>
          <a:effectLst>
            <a:outerShdw dist="35921"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52660" name="Line 20"/>
          <p:cNvSpPr>
            <a:spLocks noChangeShapeType="1"/>
          </p:cNvSpPr>
          <p:nvPr/>
        </p:nvSpPr>
        <p:spPr bwMode="auto">
          <a:xfrm flipH="1">
            <a:off x="4902200" y="5168900"/>
            <a:ext cx="254000" cy="406400"/>
          </a:xfrm>
          <a:prstGeom prst="line">
            <a:avLst/>
          </a:prstGeom>
          <a:noFill/>
          <a:ln w="38100">
            <a:solidFill>
              <a:srgbClr val="0066FF"/>
            </a:solidFill>
            <a:round/>
            <a:headEnd/>
            <a:tailEnd/>
          </a:ln>
          <a:effectLst>
            <a:outerShdw dist="35921"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52661" name="Line 21"/>
          <p:cNvSpPr>
            <a:spLocks noChangeShapeType="1"/>
          </p:cNvSpPr>
          <p:nvPr/>
        </p:nvSpPr>
        <p:spPr bwMode="auto">
          <a:xfrm flipH="1">
            <a:off x="5137150" y="5029200"/>
            <a:ext cx="819150" cy="133350"/>
          </a:xfrm>
          <a:prstGeom prst="line">
            <a:avLst/>
          </a:prstGeom>
          <a:noFill/>
          <a:ln w="38100">
            <a:solidFill>
              <a:srgbClr val="0066FF"/>
            </a:solidFill>
            <a:round/>
            <a:headEnd/>
            <a:tailEnd/>
          </a:ln>
          <a:effectLst>
            <a:outerShdw dist="35921"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52662" name="Line 22"/>
          <p:cNvSpPr>
            <a:spLocks noChangeShapeType="1"/>
          </p:cNvSpPr>
          <p:nvPr/>
        </p:nvSpPr>
        <p:spPr bwMode="auto">
          <a:xfrm flipH="1">
            <a:off x="5981700" y="4686300"/>
            <a:ext cx="190500" cy="342900"/>
          </a:xfrm>
          <a:prstGeom prst="line">
            <a:avLst/>
          </a:prstGeom>
          <a:noFill/>
          <a:ln w="38100">
            <a:solidFill>
              <a:srgbClr val="0066FF"/>
            </a:solidFill>
            <a:round/>
            <a:headEnd/>
            <a:tailEnd/>
          </a:ln>
          <a:effectLst>
            <a:outerShdw dist="35921"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52663" name="Line 23"/>
          <p:cNvSpPr>
            <a:spLocks noChangeShapeType="1"/>
          </p:cNvSpPr>
          <p:nvPr/>
        </p:nvSpPr>
        <p:spPr bwMode="auto">
          <a:xfrm flipH="1">
            <a:off x="6172200" y="4508500"/>
            <a:ext cx="368300" cy="165100"/>
          </a:xfrm>
          <a:prstGeom prst="line">
            <a:avLst/>
          </a:prstGeom>
          <a:noFill/>
          <a:ln w="38100">
            <a:solidFill>
              <a:srgbClr val="0066FF"/>
            </a:solidFill>
            <a:round/>
            <a:headEnd/>
            <a:tailEnd/>
          </a:ln>
          <a:effectLst>
            <a:outerShdw dist="35921"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52664" name="Line 24"/>
          <p:cNvSpPr>
            <a:spLocks noChangeShapeType="1"/>
          </p:cNvSpPr>
          <p:nvPr/>
        </p:nvSpPr>
        <p:spPr bwMode="auto">
          <a:xfrm flipH="1" flipV="1">
            <a:off x="7416800" y="1485900"/>
            <a:ext cx="304800" cy="850900"/>
          </a:xfrm>
          <a:prstGeom prst="line">
            <a:avLst/>
          </a:prstGeom>
          <a:noFill/>
          <a:ln w="38100">
            <a:solidFill>
              <a:srgbClr val="0066FF"/>
            </a:solidFill>
            <a:round/>
            <a:headEnd/>
            <a:tailEnd/>
          </a:ln>
          <a:effectLst>
            <a:outerShdw dist="35921"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52665" name="Line 25"/>
          <p:cNvSpPr>
            <a:spLocks noChangeShapeType="1"/>
          </p:cNvSpPr>
          <p:nvPr/>
        </p:nvSpPr>
        <p:spPr bwMode="auto">
          <a:xfrm flipH="1" flipV="1">
            <a:off x="7899400" y="2463800"/>
            <a:ext cx="50800" cy="139700"/>
          </a:xfrm>
          <a:prstGeom prst="line">
            <a:avLst/>
          </a:prstGeom>
          <a:noFill/>
          <a:ln w="38100">
            <a:solidFill>
              <a:srgbClr val="0066FF"/>
            </a:solidFill>
            <a:round/>
            <a:headEnd/>
            <a:tailEnd/>
          </a:ln>
          <a:effectLst>
            <a:outerShdw dist="35921"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52666" name="Line 26"/>
          <p:cNvSpPr>
            <a:spLocks noChangeShapeType="1"/>
          </p:cNvSpPr>
          <p:nvPr/>
        </p:nvSpPr>
        <p:spPr bwMode="auto">
          <a:xfrm flipH="1" flipV="1">
            <a:off x="7632700" y="2362200"/>
            <a:ext cx="50800" cy="165100"/>
          </a:xfrm>
          <a:prstGeom prst="line">
            <a:avLst/>
          </a:prstGeom>
          <a:noFill/>
          <a:ln w="38100">
            <a:solidFill>
              <a:srgbClr val="0066FF"/>
            </a:solidFill>
            <a:round/>
            <a:headEnd/>
            <a:tailEnd/>
          </a:ln>
          <a:effectLst>
            <a:outerShdw dist="35921"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52667" name="Line 27"/>
          <p:cNvSpPr>
            <a:spLocks noChangeShapeType="1"/>
          </p:cNvSpPr>
          <p:nvPr/>
        </p:nvSpPr>
        <p:spPr bwMode="auto">
          <a:xfrm flipH="1">
            <a:off x="7613650" y="2330450"/>
            <a:ext cx="101600" cy="31750"/>
          </a:xfrm>
          <a:prstGeom prst="line">
            <a:avLst/>
          </a:prstGeom>
          <a:noFill/>
          <a:ln w="38100">
            <a:solidFill>
              <a:srgbClr val="0066FF"/>
            </a:solidFill>
            <a:round/>
            <a:headEnd/>
            <a:tailEnd/>
          </a:ln>
          <a:effectLst>
            <a:outerShdw dist="35921"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52668" name="Line 28"/>
          <p:cNvSpPr>
            <a:spLocks noChangeShapeType="1"/>
          </p:cNvSpPr>
          <p:nvPr/>
        </p:nvSpPr>
        <p:spPr bwMode="auto">
          <a:xfrm flipH="1">
            <a:off x="7677150" y="2476500"/>
            <a:ext cx="222250" cy="57150"/>
          </a:xfrm>
          <a:prstGeom prst="line">
            <a:avLst/>
          </a:prstGeom>
          <a:noFill/>
          <a:ln w="38100">
            <a:solidFill>
              <a:srgbClr val="0066FF"/>
            </a:solidFill>
            <a:round/>
            <a:headEnd/>
            <a:tailEnd/>
          </a:ln>
          <a:effectLst>
            <a:outerShdw dist="35921"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52669" name="Freeform 29"/>
          <p:cNvSpPr>
            <a:spLocks/>
          </p:cNvSpPr>
          <p:nvPr/>
        </p:nvSpPr>
        <p:spPr bwMode="auto">
          <a:xfrm>
            <a:off x="3244850" y="4121150"/>
            <a:ext cx="450850" cy="1397000"/>
          </a:xfrm>
          <a:custGeom>
            <a:avLst/>
            <a:gdLst>
              <a:gd name="T0" fmla="*/ 284 w 284"/>
              <a:gd name="T1" fmla="*/ 0 h 880"/>
              <a:gd name="T2" fmla="*/ 248 w 284"/>
              <a:gd name="T3" fmla="*/ 48 h 880"/>
              <a:gd name="T4" fmla="*/ 232 w 284"/>
              <a:gd name="T5" fmla="*/ 120 h 880"/>
              <a:gd name="T6" fmla="*/ 220 w 284"/>
              <a:gd name="T7" fmla="*/ 128 h 880"/>
              <a:gd name="T8" fmla="*/ 208 w 284"/>
              <a:gd name="T9" fmla="*/ 144 h 880"/>
              <a:gd name="T10" fmla="*/ 180 w 284"/>
              <a:gd name="T11" fmla="*/ 188 h 880"/>
              <a:gd name="T12" fmla="*/ 152 w 284"/>
              <a:gd name="T13" fmla="*/ 264 h 880"/>
              <a:gd name="T14" fmla="*/ 164 w 284"/>
              <a:gd name="T15" fmla="*/ 340 h 880"/>
              <a:gd name="T16" fmla="*/ 144 w 284"/>
              <a:gd name="T17" fmla="*/ 392 h 880"/>
              <a:gd name="T18" fmla="*/ 136 w 284"/>
              <a:gd name="T19" fmla="*/ 416 h 880"/>
              <a:gd name="T20" fmla="*/ 144 w 284"/>
              <a:gd name="T21" fmla="*/ 440 h 880"/>
              <a:gd name="T22" fmla="*/ 148 w 284"/>
              <a:gd name="T23" fmla="*/ 452 h 880"/>
              <a:gd name="T24" fmla="*/ 128 w 284"/>
              <a:gd name="T25" fmla="*/ 524 h 880"/>
              <a:gd name="T26" fmla="*/ 100 w 284"/>
              <a:gd name="T27" fmla="*/ 576 h 880"/>
              <a:gd name="T28" fmla="*/ 84 w 284"/>
              <a:gd name="T29" fmla="*/ 600 h 880"/>
              <a:gd name="T30" fmla="*/ 88 w 284"/>
              <a:gd name="T31" fmla="*/ 620 h 880"/>
              <a:gd name="T32" fmla="*/ 96 w 284"/>
              <a:gd name="T33" fmla="*/ 644 h 880"/>
              <a:gd name="T34" fmla="*/ 76 w 284"/>
              <a:gd name="T35" fmla="*/ 680 h 880"/>
              <a:gd name="T36" fmla="*/ 68 w 284"/>
              <a:gd name="T37" fmla="*/ 692 h 880"/>
              <a:gd name="T38" fmla="*/ 64 w 284"/>
              <a:gd name="T39" fmla="*/ 708 h 880"/>
              <a:gd name="T40" fmla="*/ 60 w 284"/>
              <a:gd name="T41" fmla="*/ 784 h 880"/>
              <a:gd name="T42" fmla="*/ 24 w 284"/>
              <a:gd name="T43" fmla="*/ 832 h 880"/>
              <a:gd name="T44" fmla="*/ 16 w 284"/>
              <a:gd name="T45" fmla="*/ 868 h 880"/>
              <a:gd name="T46" fmla="*/ 0 w 284"/>
              <a:gd name="T47" fmla="*/ 880 h 88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84"/>
              <a:gd name="T73" fmla="*/ 0 h 880"/>
              <a:gd name="T74" fmla="*/ 284 w 284"/>
              <a:gd name="T75" fmla="*/ 880 h 88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84" h="880">
                <a:moveTo>
                  <a:pt x="284" y="0"/>
                </a:moveTo>
                <a:cubicBezTo>
                  <a:pt x="261" y="7"/>
                  <a:pt x="268" y="34"/>
                  <a:pt x="248" y="48"/>
                </a:cubicBezTo>
                <a:cubicBezTo>
                  <a:pt x="229" y="75"/>
                  <a:pt x="243" y="81"/>
                  <a:pt x="232" y="120"/>
                </a:cubicBezTo>
                <a:cubicBezTo>
                  <a:pt x="230" y="124"/>
                  <a:pt x="223" y="124"/>
                  <a:pt x="220" y="128"/>
                </a:cubicBezTo>
                <a:cubicBezTo>
                  <a:pt x="215" y="132"/>
                  <a:pt x="212" y="138"/>
                  <a:pt x="208" y="144"/>
                </a:cubicBezTo>
                <a:cubicBezTo>
                  <a:pt x="200" y="166"/>
                  <a:pt x="199" y="175"/>
                  <a:pt x="180" y="188"/>
                </a:cubicBezTo>
                <a:cubicBezTo>
                  <a:pt x="175" y="217"/>
                  <a:pt x="161" y="236"/>
                  <a:pt x="152" y="264"/>
                </a:cubicBezTo>
                <a:cubicBezTo>
                  <a:pt x="147" y="297"/>
                  <a:pt x="154" y="310"/>
                  <a:pt x="164" y="340"/>
                </a:cubicBezTo>
                <a:cubicBezTo>
                  <a:pt x="157" y="358"/>
                  <a:pt x="149" y="373"/>
                  <a:pt x="144" y="392"/>
                </a:cubicBezTo>
                <a:cubicBezTo>
                  <a:pt x="141" y="400"/>
                  <a:pt x="136" y="416"/>
                  <a:pt x="136" y="416"/>
                </a:cubicBezTo>
                <a:cubicBezTo>
                  <a:pt x="138" y="424"/>
                  <a:pt x="141" y="432"/>
                  <a:pt x="144" y="440"/>
                </a:cubicBezTo>
                <a:cubicBezTo>
                  <a:pt x="145" y="444"/>
                  <a:pt x="148" y="452"/>
                  <a:pt x="148" y="452"/>
                </a:cubicBezTo>
                <a:cubicBezTo>
                  <a:pt x="144" y="489"/>
                  <a:pt x="150" y="501"/>
                  <a:pt x="128" y="524"/>
                </a:cubicBezTo>
                <a:cubicBezTo>
                  <a:pt x="117" y="555"/>
                  <a:pt x="118" y="552"/>
                  <a:pt x="100" y="576"/>
                </a:cubicBezTo>
                <a:cubicBezTo>
                  <a:pt x="93" y="583"/>
                  <a:pt x="84" y="600"/>
                  <a:pt x="84" y="600"/>
                </a:cubicBezTo>
                <a:cubicBezTo>
                  <a:pt x="85" y="606"/>
                  <a:pt x="86" y="613"/>
                  <a:pt x="88" y="620"/>
                </a:cubicBezTo>
                <a:cubicBezTo>
                  <a:pt x="90" y="628"/>
                  <a:pt x="96" y="644"/>
                  <a:pt x="96" y="644"/>
                </a:cubicBezTo>
                <a:cubicBezTo>
                  <a:pt x="88" y="665"/>
                  <a:pt x="94" y="652"/>
                  <a:pt x="76" y="680"/>
                </a:cubicBezTo>
                <a:cubicBezTo>
                  <a:pt x="73" y="684"/>
                  <a:pt x="68" y="692"/>
                  <a:pt x="68" y="692"/>
                </a:cubicBezTo>
                <a:cubicBezTo>
                  <a:pt x="66" y="697"/>
                  <a:pt x="64" y="702"/>
                  <a:pt x="64" y="708"/>
                </a:cubicBezTo>
                <a:cubicBezTo>
                  <a:pt x="61" y="733"/>
                  <a:pt x="64" y="759"/>
                  <a:pt x="60" y="784"/>
                </a:cubicBezTo>
                <a:cubicBezTo>
                  <a:pt x="58" y="791"/>
                  <a:pt x="28" y="818"/>
                  <a:pt x="24" y="832"/>
                </a:cubicBezTo>
                <a:cubicBezTo>
                  <a:pt x="20" y="843"/>
                  <a:pt x="21" y="857"/>
                  <a:pt x="16" y="868"/>
                </a:cubicBezTo>
                <a:cubicBezTo>
                  <a:pt x="13" y="873"/>
                  <a:pt x="4" y="875"/>
                  <a:pt x="0" y="880"/>
                </a:cubicBezTo>
              </a:path>
            </a:pathLst>
          </a:custGeom>
          <a:noFill/>
          <a:ln w="38100" cap="flat" cmpd="sng">
            <a:solidFill>
              <a:srgbClr val="0066FF"/>
            </a:solidFill>
            <a:prstDash val="solid"/>
            <a:round/>
            <a:headEnd type="none" w="med" len="med"/>
            <a:tailEnd type="none" w="med" len="med"/>
          </a:ln>
          <a:effectLst>
            <a:outerShdw blurRad="63500" dist="35921"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52670" name="Freeform 30"/>
          <p:cNvSpPr>
            <a:spLocks/>
          </p:cNvSpPr>
          <p:nvPr/>
        </p:nvSpPr>
        <p:spPr bwMode="auto">
          <a:xfrm>
            <a:off x="4025900" y="2139950"/>
            <a:ext cx="1276350" cy="482600"/>
          </a:xfrm>
          <a:custGeom>
            <a:avLst/>
            <a:gdLst>
              <a:gd name="T0" fmla="*/ 804 w 804"/>
              <a:gd name="T1" fmla="*/ 292 h 304"/>
              <a:gd name="T2" fmla="*/ 780 w 804"/>
              <a:gd name="T3" fmla="*/ 304 h 304"/>
              <a:gd name="T4" fmla="*/ 756 w 804"/>
              <a:gd name="T5" fmla="*/ 296 h 304"/>
              <a:gd name="T6" fmla="*/ 744 w 804"/>
              <a:gd name="T7" fmla="*/ 292 h 304"/>
              <a:gd name="T8" fmla="*/ 680 w 804"/>
              <a:gd name="T9" fmla="*/ 284 h 304"/>
              <a:gd name="T10" fmla="*/ 616 w 804"/>
              <a:gd name="T11" fmla="*/ 276 h 304"/>
              <a:gd name="T12" fmla="*/ 544 w 804"/>
              <a:gd name="T13" fmla="*/ 264 h 304"/>
              <a:gd name="T14" fmla="*/ 480 w 804"/>
              <a:gd name="T15" fmla="*/ 256 h 304"/>
              <a:gd name="T16" fmla="*/ 468 w 804"/>
              <a:gd name="T17" fmla="*/ 228 h 304"/>
              <a:gd name="T18" fmla="*/ 452 w 804"/>
              <a:gd name="T19" fmla="*/ 220 h 304"/>
              <a:gd name="T20" fmla="*/ 428 w 804"/>
              <a:gd name="T21" fmla="*/ 196 h 304"/>
              <a:gd name="T22" fmla="*/ 416 w 804"/>
              <a:gd name="T23" fmla="*/ 188 h 304"/>
              <a:gd name="T24" fmla="*/ 372 w 804"/>
              <a:gd name="T25" fmla="*/ 160 h 304"/>
              <a:gd name="T26" fmla="*/ 348 w 804"/>
              <a:gd name="T27" fmla="*/ 168 h 304"/>
              <a:gd name="T28" fmla="*/ 300 w 804"/>
              <a:gd name="T29" fmla="*/ 160 h 304"/>
              <a:gd name="T30" fmla="*/ 272 w 804"/>
              <a:gd name="T31" fmla="*/ 128 h 304"/>
              <a:gd name="T32" fmla="*/ 268 w 804"/>
              <a:gd name="T33" fmla="*/ 100 h 304"/>
              <a:gd name="T34" fmla="*/ 244 w 804"/>
              <a:gd name="T35" fmla="*/ 92 h 304"/>
              <a:gd name="T36" fmla="*/ 212 w 804"/>
              <a:gd name="T37" fmla="*/ 48 h 304"/>
              <a:gd name="T38" fmla="*/ 156 w 804"/>
              <a:gd name="T39" fmla="*/ 8 h 304"/>
              <a:gd name="T40" fmla="*/ 96 w 804"/>
              <a:gd name="T41" fmla="*/ 12 h 304"/>
              <a:gd name="T42" fmla="*/ 0 w 804"/>
              <a:gd name="T43" fmla="*/ 20 h 3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04"/>
              <a:gd name="T67" fmla="*/ 0 h 304"/>
              <a:gd name="T68" fmla="*/ 804 w 804"/>
              <a:gd name="T69" fmla="*/ 304 h 30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04" h="304">
                <a:moveTo>
                  <a:pt x="804" y="292"/>
                </a:moveTo>
                <a:cubicBezTo>
                  <a:pt x="799" y="295"/>
                  <a:pt x="787" y="304"/>
                  <a:pt x="780" y="304"/>
                </a:cubicBezTo>
                <a:cubicBezTo>
                  <a:pt x="771" y="303"/>
                  <a:pt x="764" y="298"/>
                  <a:pt x="756" y="296"/>
                </a:cubicBezTo>
                <a:cubicBezTo>
                  <a:pt x="752" y="294"/>
                  <a:pt x="744" y="292"/>
                  <a:pt x="744" y="292"/>
                </a:cubicBezTo>
                <a:cubicBezTo>
                  <a:pt x="720" y="297"/>
                  <a:pt x="702" y="289"/>
                  <a:pt x="680" y="284"/>
                </a:cubicBezTo>
                <a:cubicBezTo>
                  <a:pt x="658" y="269"/>
                  <a:pt x="641" y="272"/>
                  <a:pt x="616" y="276"/>
                </a:cubicBezTo>
                <a:cubicBezTo>
                  <a:pt x="576" y="262"/>
                  <a:pt x="600" y="268"/>
                  <a:pt x="544" y="264"/>
                </a:cubicBezTo>
                <a:cubicBezTo>
                  <a:pt x="512" y="253"/>
                  <a:pt x="526" y="251"/>
                  <a:pt x="480" y="256"/>
                </a:cubicBezTo>
                <a:cubicBezTo>
                  <a:pt x="475" y="246"/>
                  <a:pt x="475" y="235"/>
                  <a:pt x="468" y="228"/>
                </a:cubicBezTo>
                <a:cubicBezTo>
                  <a:pt x="463" y="223"/>
                  <a:pt x="456" y="223"/>
                  <a:pt x="452" y="220"/>
                </a:cubicBezTo>
                <a:cubicBezTo>
                  <a:pt x="443" y="212"/>
                  <a:pt x="437" y="202"/>
                  <a:pt x="428" y="196"/>
                </a:cubicBezTo>
                <a:cubicBezTo>
                  <a:pt x="424" y="193"/>
                  <a:pt x="420" y="190"/>
                  <a:pt x="416" y="188"/>
                </a:cubicBezTo>
                <a:cubicBezTo>
                  <a:pt x="408" y="166"/>
                  <a:pt x="392" y="165"/>
                  <a:pt x="372" y="160"/>
                </a:cubicBezTo>
                <a:cubicBezTo>
                  <a:pt x="364" y="162"/>
                  <a:pt x="356" y="169"/>
                  <a:pt x="348" y="168"/>
                </a:cubicBezTo>
                <a:cubicBezTo>
                  <a:pt x="332" y="165"/>
                  <a:pt x="300" y="160"/>
                  <a:pt x="300" y="160"/>
                </a:cubicBezTo>
                <a:cubicBezTo>
                  <a:pt x="291" y="146"/>
                  <a:pt x="280" y="141"/>
                  <a:pt x="272" y="128"/>
                </a:cubicBezTo>
                <a:cubicBezTo>
                  <a:pt x="270" y="118"/>
                  <a:pt x="273" y="107"/>
                  <a:pt x="268" y="100"/>
                </a:cubicBezTo>
                <a:cubicBezTo>
                  <a:pt x="262" y="93"/>
                  <a:pt x="244" y="92"/>
                  <a:pt x="244" y="92"/>
                </a:cubicBezTo>
                <a:cubicBezTo>
                  <a:pt x="238" y="75"/>
                  <a:pt x="225" y="57"/>
                  <a:pt x="212" y="48"/>
                </a:cubicBezTo>
                <a:cubicBezTo>
                  <a:pt x="203" y="21"/>
                  <a:pt x="178" y="19"/>
                  <a:pt x="156" y="8"/>
                </a:cubicBezTo>
                <a:cubicBezTo>
                  <a:pt x="114" y="18"/>
                  <a:pt x="134" y="17"/>
                  <a:pt x="96" y="12"/>
                </a:cubicBezTo>
                <a:cubicBezTo>
                  <a:pt x="61" y="0"/>
                  <a:pt x="33" y="20"/>
                  <a:pt x="0" y="20"/>
                </a:cubicBezTo>
              </a:path>
            </a:pathLst>
          </a:custGeom>
          <a:noFill/>
          <a:ln w="38100" cap="flat" cmpd="sng">
            <a:solidFill>
              <a:srgbClr val="0066FF"/>
            </a:solidFill>
            <a:prstDash val="solid"/>
            <a:round/>
            <a:headEnd type="none" w="med" len="med"/>
            <a:tailEnd type="none" w="med" len="med"/>
          </a:ln>
          <a:effectLst>
            <a:outerShdw blurRad="63500" dist="35921"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52671" name="Rectangle 31"/>
          <p:cNvSpPr>
            <a:spLocks noChangeArrowheads="1"/>
          </p:cNvSpPr>
          <p:nvPr/>
        </p:nvSpPr>
        <p:spPr bwMode="auto">
          <a:xfrm>
            <a:off x="620713" y="160338"/>
            <a:ext cx="739775" cy="1430337"/>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fontAlgn="base">
              <a:defRPr/>
            </a:pPr>
            <a:r>
              <a:rPr lang="en-US" sz="8800">
                <a:solidFill>
                  <a:srgbClr val="FFD34A"/>
                </a:solidFill>
                <a:effectLst/>
                <a:latin typeface="Times" charset="0"/>
                <a:ea typeface="+mn-ea"/>
                <a:cs typeface="+mn-cs"/>
              </a:rPr>
              <a:t>7</a:t>
            </a:r>
          </a:p>
        </p:txBody>
      </p:sp>
      <p:sp>
        <p:nvSpPr>
          <p:cNvPr id="752672" name="Line 32"/>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52675" name="Oval 35"/>
          <p:cNvSpPr>
            <a:spLocks noChangeArrowheads="1"/>
          </p:cNvSpPr>
          <p:nvPr/>
        </p:nvSpPr>
        <p:spPr bwMode="auto">
          <a:xfrm>
            <a:off x="3321050" y="5521325"/>
            <a:ext cx="146050" cy="139700"/>
          </a:xfrm>
          <a:prstGeom prst="ellipse">
            <a:avLst/>
          </a:prstGeom>
          <a:solidFill>
            <a:srgbClr val="00CC00"/>
          </a:solidFill>
          <a:ln w="12700">
            <a:no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52676" name="Oval 36"/>
          <p:cNvSpPr>
            <a:spLocks noChangeArrowheads="1"/>
          </p:cNvSpPr>
          <p:nvPr/>
        </p:nvSpPr>
        <p:spPr bwMode="auto">
          <a:xfrm>
            <a:off x="3149600" y="5426075"/>
            <a:ext cx="146050" cy="139700"/>
          </a:xfrm>
          <a:prstGeom prst="ellipse">
            <a:avLst/>
          </a:prstGeom>
          <a:solidFill>
            <a:srgbClr val="00CC00"/>
          </a:solidFill>
          <a:ln w="12700">
            <a:no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52677" name="Text Box 37"/>
          <p:cNvSpPr txBox="1">
            <a:spLocks noChangeArrowheads="1"/>
          </p:cNvSpPr>
          <p:nvPr/>
        </p:nvSpPr>
        <p:spPr bwMode="auto">
          <a:xfrm>
            <a:off x="2363788" y="5346700"/>
            <a:ext cx="1193800" cy="274638"/>
          </a:xfrm>
          <a:prstGeom prst="rect">
            <a:avLst/>
          </a:prstGeom>
          <a:noFill/>
          <a:ln w="12700">
            <a:noFill/>
            <a:miter lim="800000"/>
            <a:headEnd/>
            <a:tailEnd/>
          </a:ln>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1200" b="1">
                <a:solidFill>
                  <a:srgbClr val="FAF200"/>
                </a:solidFill>
                <a:effectLst>
                  <a:outerShdw blurRad="38100" dist="38100" dir="2700000" algn="tl">
                    <a:srgbClr val="000000"/>
                  </a:outerShdw>
                </a:effectLst>
                <a:latin typeface="Helvetica" charset="0"/>
              </a:rPr>
              <a:t>Eilat</a:t>
            </a:r>
          </a:p>
        </p:txBody>
      </p:sp>
      <p:sp>
        <p:nvSpPr>
          <p:cNvPr id="752678" name="Text Box 38"/>
          <p:cNvSpPr txBox="1">
            <a:spLocks noChangeArrowheads="1"/>
          </p:cNvSpPr>
          <p:nvPr/>
        </p:nvSpPr>
        <p:spPr bwMode="auto">
          <a:xfrm>
            <a:off x="3225800" y="5426075"/>
            <a:ext cx="1193800" cy="274638"/>
          </a:xfrm>
          <a:prstGeom prst="rect">
            <a:avLst/>
          </a:prstGeom>
          <a:noFill/>
          <a:ln w="12700">
            <a:noFill/>
            <a:miter lim="800000"/>
            <a:headEnd/>
            <a:tailEnd/>
          </a:ln>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1200" b="1">
                <a:solidFill>
                  <a:srgbClr val="FAF200"/>
                </a:solidFill>
                <a:effectLst>
                  <a:outerShdw blurRad="38100" dist="38100" dir="2700000" algn="tl">
                    <a:srgbClr val="000000"/>
                  </a:outerShdw>
                </a:effectLst>
                <a:latin typeface="Helvetica" charset="0"/>
              </a:rPr>
              <a:t>Al</a:t>
            </a:r>
            <a:r>
              <a:rPr lang="ja-JP" altLang="en-US" sz="1200" b="1">
                <a:solidFill>
                  <a:srgbClr val="FAF200"/>
                </a:solidFill>
                <a:effectLst>
                  <a:outerShdw blurRad="38100" dist="38100" dir="2700000" algn="tl">
                    <a:srgbClr val="000000"/>
                  </a:outerShdw>
                </a:effectLst>
                <a:latin typeface="Helvetica" charset="0"/>
              </a:rPr>
              <a:t>’</a:t>
            </a:r>
            <a:r>
              <a:rPr lang="en-US" sz="1200" b="1">
                <a:solidFill>
                  <a:srgbClr val="FAF200"/>
                </a:solidFill>
                <a:effectLst>
                  <a:outerShdw blurRad="38100" dist="38100" dir="2700000" algn="tl">
                    <a:srgbClr val="000000"/>
                  </a:outerShdw>
                </a:effectLst>
                <a:latin typeface="Helvetica" charset="0"/>
              </a:rPr>
              <a:t> Aqaba</a:t>
            </a:r>
          </a:p>
        </p:txBody>
      </p:sp>
      <p:grpSp>
        <p:nvGrpSpPr>
          <p:cNvPr id="101412" name="Group 39"/>
          <p:cNvGrpSpPr>
            <a:grpSpLocks/>
          </p:cNvGrpSpPr>
          <p:nvPr/>
        </p:nvGrpSpPr>
        <p:grpSpPr bwMode="auto">
          <a:xfrm>
            <a:off x="1676400" y="901700"/>
            <a:ext cx="3074988" cy="3311525"/>
            <a:chOff x="1056" y="568"/>
            <a:chExt cx="1937" cy="2086"/>
          </a:xfrm>
        </p:grpSpPr>
        <p:sp>
          <p:nvSpPr>
            <p:cNvPr id="752680" name="Freeform 40"/>
            <p:cNvSpPr>
              <a:spLocks/>
            </p:cNvSpPr>
            <p:nvPr/>
          </p:nvSpPr>
          <p:spPr bwMode="auto">
            <a:xfrm>
              <a:off x="1056" y="568"/>
              <a:ext cx="1480" cy="1864"/>
            </a:xfrm>
            <a:custGeom>
              <a:avLst/>
              <a:gdLst>
                <a:gd name="T0" fmla="*/ 1480 w 1480"/>
                <a:gd name="T1" fmla="*/ 0 h 1864"/>
                <a:gd name="T2" fmla="*/ 1416 w 1480"/>
                <a:gd name="T3" fmla="*/ 48 h 1864"/>
                <a:gd name="T4" fmla="*/ 1376 w 1480"/>
                <a:gd name="T5" fmla="*/ 144 h 1864"/>
                <a:gd name="T6" fmla="*/ 1360 w 1480"/>
                <a:gd name="T7" fmla="*/ 192 h 1864"/>
                <a:gd name="T8" fmla="*/ 1320 w 1480"/>
                <a:gd name="T9" fmla="*/ 240 h 1864"/>
                <a:gd name="T10" fmla="*/ 1296 w 1480"/>
                <a:gd name="T11" fmla="*/ 320 h 1864"/>
                <a:gd name="T12" fmla="*/ 1224 w 1480"/>
                <a:gd name="T13" fmla="*/ 416 h 1864"/>
                <a:gd name="T14" fmla="*/ 1152 w 1480"/>
                <a:gd name="T15" fmla="*/ 552 h 1864"/>
                <a:gd name="T16" fmla="*/ 1120 w 1480"/>
                <a:gd name="T17" fmla="*/ 664 h 1864"/>
                <a:gd name="T18" fmla="*/ 1112 w 1480"/>
                <a:gd name="T19" fmla="*/ 688 h 1864"/>
                <a:gd name="T20" fmla="*/ 1080 w 1480"/>
                <a:gd name="T21" fmla="*/ 768 h 1864"/>
                <a:gd name="T22" fmla="*/ 1056 w 1480"/>
                <a:gd name="T23" fmla="*/ 752 h 1864"/>
                <a:gd name="T24" fmla="*/ 1032 w 1480"/>
                <a:gd name="T25" fmla="*/ 744 h 1864"/>
                <a:gd name="T26" fmla="*/ 1016 w 1480"/>
                <a:gd name="T27" fmla="*/ 792 h 1864"/>
                <a:gd name="T28" fmla="*/ 1008 w 1480"/>
                <a:gd name="T29" fmla="*/ 816 h 1864"/>
                <a:gd name="T30" fmla="*/ 944 w 1480"/>
                <a:gd name="T31" fmla="*/ 1080 h 1864"/>
                <a:gd name="T32" fmla="*/ 912 w 1480"/>
                <a:gd name="T33" fmla="*/ 1200 h 1864"/>
                <a:gd name="T34" fmla="*/ 880 w 1480"/>
                <a:gd name="T35" fmla="*/ 1248 h 1864"/>
                <a:gd name="T36" fmla="*/ 816 w 1480"/>
                <a:gd name="T37" fmla="*/ 1360 h 1864"/>
                <a:gd name="T38" fmla="*/ 784 w 1480"/>
                <a:gd name="T39" fmla="*/ 1456 h 1864"/>
                <a:gd name="T40" fmla="*/ 776 w 1480"/>
                <a:gd name="T41" fmla="*/ 1480 h 1864"/>
                <a:gd name="T42" fmla="*/ 704 w 1480"/>
                <a:gd name="T43" fmla="*/ 1536 h 1864"/>
                <a:gd name="T44" fmla="*/ 656 w 1480"/>
                <a:gd name="T45" fmla="*/ 1632 h 1864"/>
                <a:gd name="T46" fmla="*/ 632 w 1480"/>
                <a:gd name="T47" fmla="*/ 1640 h 1864"/>
                <a:gd name="T48" fmla="*/ 608 w 1480"/>
                <a:gd name="T49" fmla="*/ 1656 h 1864"/>
                <a:gd name="T50" fmla="*/ 560 w 1480"/>
                <a:gd name="T51" fmla="*/ 1672 h 1864"/>
                <a:gd name="T52" fmla="*/ 472 w 1480"/>
                <a:gd name="T53" fmla="*/ 1752 h 1864"/>
                <a:gd name="T54" fmla="*/ 376 w 1480"/>
                <a:gd name="T55" fmla="*/ 1808 h 1864"/>
                <a:gd name="T56" fmla="*/ 304 w 1480"/>
                <a:gd name="T57" fmla="*/ 1832 h 1864"/>
                <a:gd name="T58" fmla="*/ 104 w 1480"/>
                <a:gd name="T59" fmla="*/ 1864 h 1864"/>
                <a:gd name="T60" fmla="*/ 0 w 1480"/>
                <a:gd name="T61" fmla="*/ 1856 h 18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480"/>
                <a:gd name="T94" fmla="*/ 0 h 1864"/>
                <a:gd name="T95" fmla="*/ 1480 w 1480"/>
                <a:gd name="T96" fmla="*/ 1864 h 18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480" h="1864">
                  <a:moveTo>
                    <a:pt x="1480" y="0"/>
                  </a:moveTo>
                  <a:cubicBezTo>
                    <a:pt x="1460" y="28"/>
                    <a:pt x="1444" y="29"/>
                    <a:pt x="1416" y="48"/>
                  </a:cubicBezTo>
                  <a:cubicBezTo>
                    <a:pt x="1404" y="82"/>
                    <a:pt x="1387" y="108"/>
                    <a:pt x="1376" y="144"/>
                  </a:cubicBezTo>
                  <a:cubicBezTo>
                    <a:pt x="1370" y="160"/>
                    <a:pt x="1371" y="180"/>
                    <a:pt x="1360" y="192"/>
                  </a:cubicBezTo>
                  <a:cubicBezTo>
                    <a:pt x="1344" y="207"/>
                    <a:pt x="1328" y="219"/>
                    <a:pt x="1320" y="240"/>
                  </a:cubicBezTo>
                  <a:cubicBezTo>
                    <a:pt x="1308" y="265"/>
                    <a:pt x="1308" y="295"/>
                    <a:pt x="1296" y="320"/>
                  </a:cubicBezTo>
                  <a:cubicBezTo>
                    <a:pt x="1278" y="355"/>
                    <a:pt x="1252" y="387"/>
                    <a:pt x="1224" y="416"/>
                  </a:cubicBezTo>
                  <a:cubicBezTo>
                    <a:pt x="1204" y="473"/>
                    <a:pt x="1206" y="515"/>
                    <a:pt x="1152" y="552"/>
                  </a:cubicBezTo>
                  <a:cubicBezTo>
                    <a:pt x="1139" y="589"/>
                    <a:pt x="1132" y="626"/>
                    <a:pt x="1120" y="664"/>
                  </a:cubicBezTo>
                  <a:cubicBezTo>
                    <a:pt x="1117" y="672"/>
                    <a:pt x="1112" y="688"/>
                    <a:pt x="1112" y="688"/>
                  </a:cubicBezTo>
                  <a:cubicBezTo>
                    <a:pt x="1109" y="702"/>
                    <a:pt x="1112" y="762"/>
                    <a:pt x="1080" y="768"/>
                  </a:cubicBezTo>
                  <a:cubicBezTo>
                    <a:pt x="1070" y="769"/>
                    <a:pt x="1064" y="756"/>
                    <a:pt x="1056" y="752"/>
                  </a:cubicBezTo>
                  <a:cubicBezTo>
                    <a:pt x="1048" y="748"/>
                    <a:pt x="1040" y="746"/>
                    <a:pt x="1032" y="744"/>
                  </a:cubicBezTo>
                  <a:cubicBezTo>
                    <a:pt x="1026" y="760"/>
                    <a:pt x="1021" y="776"/>
                    <a:pt x="1016" y="792"/>
                  </a:cubicBezTo>
                  <a:cubicBezTo>
                    <a:pt x="1013" y="800"/>
                    <a:pt x="1008" y="816"/>
                    <a:pt x="1008" y="816"/>
                  </a:cubicBezTo>
                  <a:cubicBezTo>
                    <a:pt x="996" y="906"/>
                    <a:pt x="961" y="990"/>
                    <a:pt x="944" y="1080"/>
                  </a:cubicBezTo>
                  <a:cubicBezTo>
                    <a:pt x="936" y="1115"/>
                    <a:pt x="931" y="1170"/>
                    <a:pt x="912" y="1200"/>
                  </a:cubicBezTo>
                  <a:cubicBezTo>
                    <a:pt x="901" y="1216"/>
                    <a:pt x="886" y="1229"/>
                    <a:pt x="880" y="1248"/>
                  </a:cubicBezTo>
                  <a:cubicBezTo>
                    <a:pt x="866" y="1289"/>
                    <a:pt x="853" y="1335"/>
                    <a:pt x="816" y="1360"/>
                  </a:cubicBezTo>
                  <a:cubicBezTo>
                    <a:pt x="805" y="1392"/>
                    <a:pt x="794" y="1424"/>
                    <a:pt x="784" y="1456"/>
                  </a:cubicBezTo>
                  <a:cubicBezTo>
                    <a:pt x="781" y="1464"/>
                    <a:pt x="783" y="1475"/>
                    <a:pt x="776" y="1480"/>
                  </a:cubicBezTo>
                  <a:cubicBezTo>
                    <a:pt x="750" y="1497"/>
                    <a:pt x="729" y="1518"/>
                    <a:pt x="704" y="1536"/>
                  </a:cubicBezTo>
                  <a:cubicBezTo>
                    <a:pt x="697" y="1555"/>
                    <a:pt x="671" y="1619"/>
                    <a:pt x="656" y="1632"/>
                  </a:cubicBezTo>
                  <a:cubicBezTo>
                    <a:pt x="649" y="1637"/>
                    <a:pt x="639" y="1636"/>
                    <a:pt x="632" y="1640"/>
                  </a:cubicBezTo>
                  <a:cubicBezTo>
                    <a:pt x="623" y="1644"/>
                    <a:pt x="616" y="1652"/>
                    <a:pt x="608" y="1656"/>
                  </a:cubicBezTo>
                  <a:cubicBezTo>
                    <a:pt x="592" y="1662"/>
                    <a:pt x="560" y="1672"/>
                    <a:pt x="560" y="1672"/>
                  </a:cubicBezTo>
                  <a:cubicBezTo>
                    <a:pt x="534" y="1710"/>
                    <a:pt x="516" y="1737"/>
                    <a:pt x="472" y="1752"/>
                  </a:cubicBezTo>
                  <a:cubicBezTo>
                    <a:pt x="445" y="1791"/>
                    <a:pt x="419" y="1794"/>
                    <a:pt x="376" y="1808"/>
                  </a:cubicBezTo>
                  <a:cubicBezTo>
                    <a:pt x="351" y="1815"/>
                    <a:pt x="329" y="1829"/>
                    <a:pt x="304" y="1832"/>
                  </a:cubicBezTo>
                  <a:cubicBezTo>
                    <a:pt x="232" y="1837"/>
                    <a:pt x="172" y="1846"/>
                    <a:pt x="104" y="1864"/>
                  </a:cubicBezTo>
                  <a:cubicBezTo>
                    <a:pt x="21" y="1854"/>
                    <a:pt x="56" y="1856"/>
                    <a:pt x="0" y="1856"/>
                  </a:cubicBezTo>
                </a:path>
              </a:pathLst>
            </a:custGeom>
            <a:noFill/>
            <a:ln w="38100" cap="flat" cmpd="sng">
              <a:solidFill>
                <a:srgbClr val="0066FF"/>
              </a:solidFill>
              <a:prstDash val="solid"/>
              <a:round/>
              <a:headEnd type="none" w="med" len="med"/>
              <a:tailEnd type="none" w="med" len="med"/>
            </a:ln>
            <a:effectLst>
              <a:outerShdw blurRad="63500" dist="35921"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52681" name="Freeform 41"/>
            <p:cNvSpPr>
              <a:spLocks/>
            </p:cNvSpPr>
            <p:nvPr/>
          </p:nvSpPr>
          <p:spPr bwMode="auto">
            <a:xfrm>
              <a:off x="2216" y="568"/>
              <a:ext cx="777" cy="608"/>
            </a:xfrm>
            <a:custGeom>
              <a:avLst/>
              <a:gdLst/>
              <a:ahLst/>
              <a:cxnLst>
                <a:cxn ang="0">
                  <a:pos x="0" y="568"/>
                </a:cxn>
                <a:cxn ang="0">
                  <a:pos x="80" y="576"/>
                </a:cxn>
                <a:cxn ang="0">
                  <a:pos x="128" y="608"/>
                </a:cxn>
                <a:cxn ang="0">
                  <a:pos x="232" y="576"/>
                </a:cxn>
                <a:cxn ang="0">
                  <a:pos x="256" y="544"/>
                </a:cxn>
                <a:cxn ang="0">
                  <a:pos x="264" y="456"/>
                </a:cxn>
                <a:cxn ang="0">
                  <a:pos x="336" y="448"/>
                </a:cxn>
                <a:cxn ang="0">
                  <a:pos x="432" y="416"/>
                </a:cxn>
                <a:cxn ang="0">
                  <a:pos x="472" y="344"/>
                </a:cxn>
                <a:cxn ang="0">
                  <a:pos x="520" y="320"/>
                </a:cxn>
                <a:cxn ang="0">
                  <a:pos x="584" y="280"/>
                </a:cxn>
                <a:cxn ang="0">
                  <a:pos x="576" y="232"/>
                </a:cxn>
                <a:cxn ang="0">
                  <a:pos x="528" y="216"/>
                </a:cxn>
                <a:cxn ang="0">
                  <a:pos x="584" y="144"/>
                </a:cxn>
                <a:cxn ang="0">
                  <a:pos x="608" y="128"/>
                </a:cxn>
                <a:cxn ang="0">
                  <a:pos x="656" y="112"/>
                </a:cxn>
                <a:cxn ang="0">
                  <a:pos x="680" y="104"/>
                </a:cxn>
                <a:cxn ang="0">
                  <a:pos x="768" y="104"/>
                </a:cxn>
                <a:cxn ang="0">
                  <a:pos x="752" y="80"/>
                </a:cxn>
                <a:cxn ang="0">
                  <a:pos x="744" y="56"/>
                </a:cxn>
                <a:cxn ang="0">
                  <a:pos x="776" y="0"/>
                </a:cxn>
              </a:cxnLst>
              <a:rect l="0" t="0" r="r" b="b"/>
              <a:pathLst>
                <a:path w="777" h="608">
                  <a:moveTo>
                    <a:pt x="0" y="568"/>
                  </a:moveTo>
                  <a:cubicBezTo>
                    <a:pt x="26" y="570"/>
                    <a:pt x="54" y="568"/>
                    <a:pt x="80" y="576"/>
                  </a:cubicBezTo>
                  <a:cubicBezTo>
                    <a:pt x="98" y="581"/>
                    <a:pt x="128" y="608"/>
                    <a:pt x="128" y="608"/>
                  </a:cubicBezTo>
                  <a:cubicBezTo>
                    <a:pt x="164" y="583"/>
                    <a:pt x="185" y="582"/>
                    <a:pt x="232" y="576"/>
                  </a:cubicBezTo>
                  <a:cubicBezTo>
                    <a:pt x="240" y="565"/>
                    <a:pt x="252" y="556"/>
                    <a:pt x="256" y="544"/>
                  </a:cubicBezTo>
                  <a:cubicBezTo>
                    <a:pt x="263" y="515"/>
                    <a:pt x="245" y="478"/>
                    <a:pt x="264" y="456"/>
                  </a:cubicBezTo>
                  <a:cubicBezTo>
                    <a:pt x="279" y="437"/>
                    <a:pt x="312" y="450"/>
                    <a:pt x="336" y="448"/>
                  </a:cubicBezTo>
                  <a:cubicBezTo>
                    <a:pt x="392" y="391"/>
                    <a:pt x="315" y="458"/>
                    <a:pt x="432" y="416"/>
                  </a:cubicBezTo>
                  <a:cubicBezTo>
                    <a:pt x="453" y="408"/>
                    <a:pt x="453" y="358"/>
                    <a:pt x="472" y="344"/>
                  </a:cubicBezTo>
                  <a:cubicBezTo>
                    <a:pt x="485" y="332"/>
                    <a:pt x="505" y="329"/>
                    <a:pt x="520" y="320"/>
                  </a:cubicBezTo>
                  <a:cubicBezTo>
                    <a:pt x="532" y="281"/>
                    <a:pt x="545" y="289"/>
                    <a:pt x="584" y="280"/>
                  </a:cubicBezTo>
                  <a:cubicBezTo>
                    <a:pt x="600" y="255"/>
                    <a:pt x="613" y="252"/>
                    <a:pt x="576" y="232"/>
                  </a:cubicBezTo>
                  <a:cubicBezTo>
                    <a:pt x="561" y="223"/>
                    <a:pt x="528" y="216"/>
                    <a:pt x="528" y="216"/>
                  </a:cubicBezTo>
                  <a:cubicBezTo>
                    <a:pt x="510" y="163"/>
                    <a:pt x="546" y="162"/>
                    <a:pt x="584" y="144"/>
                  </a:cubicBezTo>
                  <a:cubicBezTo>
                    <a:pt x="592" y="139"/>
                    <a:pt x="599" y="131"/>
                    <a:pt x="608" y="128"/>
                  </a:cubicBezTo>
                  <a:cubicBezTo>
                    <a:pt x="623" y="121"/>
                    <a:pt x="640" y="117"/>
                    <a:pt x="656" y="112"/>
                  </a:cubicBezTo>
                  <a:cubicBezTo>
                    <a:pt x="664" y="109"/>
                    <a:pt x="680" y="104"/>
                    <a:pt x="680" y="104"/>
                  </a:cubicBezTo>
                  <a:cubicBezTo>
                    <a:pt x="709" y="113"/>
                    <a:pt x="734" y="126"/>
                    <a:pt x="768" y="104"/>
                  </a:cubicBezTo>
                  <a:cubicBezTo>
                    <a:pt x="776" y="98"/>
                    <a:pt x="756" y="88"/>
                    <a:pt x="752" y="80"/>
                  </a:cubicBezTo>
                  <a:cubicBezTo>
                    <a:pt x="748" y="72"/>
                    <a:pt x="746" y="64"/>
                    <a:pt x="744" y="56"/>
                  </a:cubicBezTo>
                  <a:cubicBezTo>
                    <a:pt x="777" y="5"/>
                    <a:pt x="776" y="27"/>
                    <a:pt x="776" y="0"/>
                  </a:cubicBezTo>
                </a:path>
              </a:pathLst>
            </a:custGeom>
            <a:noFill/>
            <a:ln w="38100" cap="flat" cmpd="sng">
              <a:solidFill>
                <a:srgbClr val="0066FF"/>
              </a:solidFill>
              <a:prstDash val="solid"/>
              <a:round/>
              <a:headEnd type="none" w="med" len="med"/>
              <a:tailEnd type="none" w="med" len="me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52682" name="Freeform 42"/>
            <p:cNvSpPr>
              <a:spLocks/>
            </p:cNvSpPr>
            <p:nvPr/>
          </p:nvSpPr>
          <p:spPr bwMode="auto">
            <a:xfrm>
              <a:off x="2328" y="1944"/>
              <a:ext cx="134" cy="652"/>
            </a:xfrm>
            <a:custGeom>
              <a:avLst/>
              <a:gdLst>
                <a:gd name="T0" fmla="*/ 124 w 134"/>
                <a:gd name="T1" fmla="*/ 0 h 652"/>
                <a:gd name="T2" fmla="*/ 124 w 134"/>
                <a:gd name="T3" fmla="*/ 84 h 652"/>
                <a:gd name="T4" fmla="*/ 92 w 134"/>
                <a:gd name="T5" fmla="*/ 180 h 652"/>
                <a:gd name="T6" fmla="*/ 104 w 134"/>
                <a:gd name="T7" fmla="*/ 244 h 652"/>
                <a:gd name="T8" fmla="*/ 68 w 134"/>
                <a:gd name="T9" fmla="*/ 332 h 652"/>
                <a:gd name="T10" fmla="*/ 48 w 134"/>
                <a:gd name="T11" fmla="*/ 384 h 652"/>
                <a:gd name="T12" fmla="*/ 28 w 134"/>
                <a:gd name="T13" fmla="*/ 420 h 652"/>
                <a:gd name="T14" fmla="*/ 52 w 134"/>
                <a:gd name="T15" fmla="*/ 488 h 652"/>
                <a:gd name="T16" fmla="*/ 68 w 134"/>
                <a:gd name="T17" fmla="*/ 524 h 652"/>
                <a:gd name="T18" fmla="*/ 64 w 134"/>
                <a:gd name="T19" fmla="*/ 536 h 652"/>
                <a:gd name="T20" fmla="*/ 52 w 134"/>
                <a:gd name="T21" fmla="*/ 544 h 652"/>
                <a:gd name="T22" fmla="*/ 44 w 134"/>
                <a:gd name="T23" fmla="*/ 568 h 652"/>
                <a:gd name="T24" fmla="*/ 40 w 134"/>
                <a:gd name="T25" fmla="*/ 580 h 652"/>
                <a:gd name="T26" fmla="*/ 36 w 134"/>
                <a:gd name="T27" fmla="*/ 616 h 652"/>
                <a:gd name="T28" fmla="*/ 24 w 134"/>
                <a:gd name="T29" fmla="*/ 624 h 652"/>
                <a:gd name="T30" fmla="*/ 0 w 134"/>
                <a:gd name="T31" fmla="*/ 652 h 65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4"/>
                <a:gd name="T49" fmla="*/ 0 h 652"/>
                <a:gd name="T50" fmla="*/ 134 w 134"/>
                <a:gd name="T51" fmla="*/ 652 h 65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4" h="652">
                  <a:moveTo>
                    <a:pt x="124" y="0"/>
                  </a:moveTo>
                  <a:cubicBezTo>
                    <a:pt x="127" y="33"/>
                    <a:pt x="134" y="52"/>
                    <a:pt x="124" y="84"/>
                  </a:cubicBezTo>
                  <a:cubicBezTo>
                    <a:pt x="120" y="137"/>
                    <a:pt x="123" y="148"/>
                    <a:pt x="92" y="180"/>
                  </a:cubicBezTo>
                  <a:cubicBezTo>
                    <a:pt x="94" y="203"/>
                    <a:pt x="96" y="221"/>
                    <a:pt x="104" y="244"/>
                  </a:cubicBezTo>
                  <a:cubicBezTo>
                    <a:pt x="96" y="272"/>
                    <a:pt x="93" y="314"/>
                    <a:pt x="68" y="332"/>
                  </a:cubicBezTo>
                  <a:cubicBezTo>
                    <a:pt x="64" y="358"/>
                    <a:pt x="68" y="370"/>
                    <a:pt x="48" y="384"/>
                  </a:cubicBezTo>
                  <a:cubicBezTo>
                    <a:pt x="29" y="411"/>
                    <a:pt x="35" y="398"/>
                    <a:pt x="28" y="420"/>
                  </a:cubicBezTo>
                  <a:cubicBezTo>
                    <a:pt x="31" y="447"/>
                    <a:pt x="32" y="468"/>
                    <a:pt x="52" y="488"/>
                  </a:cubicBezTo>
                  <a:cubicBezTo>
                    <a:pt x="56" y="501"/>
                    <a:pt x="63" y="510"/>
                    <a:pt x="68" y="524"/>
                  </a:cubicBezTo>
                  <a:cubicBezTo>
                    <a:pt x="66" y="528"/>
                    <a:pt x="66" y="532"/>
                    <a:pt x="64" y="536"/>
                  </a:cubicBezTo>
                  <a:cubicBezTo>
                    <a:pt x="60" y="539"/>
                    <a:pt x="54" y="539"/>
                    <a:pt x="52" y="544"/>
                  </a:cubicBezTo>
                  <a:cubicBezTo>
                    <a:pt x="47" y="551"/>
                    <a:pt x="46" y="560"/>
                    <a:pt x="44" y="568"/>
                  </a:cubicBezTo>
                  <a:cubicBezTo>
                    <a:pt x="42" y="572"/>
                    <a:pt x="40" y="580"/>
                    <a:pt x="40" y="580"/>
                  </a:cubicBezTo>
                  <a:cubicBezTo>
                    <a:pt x="38" y="592"/>
                    <a:pt x="40" y="604"/>
                    <a:pt x="36" y="616"/>
                  </a:cubicBezTo>
                  <a:cubicBezTo>
                    <a:pt x="34" y="620"/>
                    <a:pt x="27" y="620"/>
                    <a:pt x="24" y="624"/>
                  </a:cubicBezTo>
                  <a:cubicBezTo>
                    <a:pt x="13" y="632"/>
                    <a:pt x="9" y="642"/>
                    <a:pt x="0" y="652"/>
                  </a:cubicBezTo>
                </a:path>
              </a:pathLst>
            </a:custGeom>
            <a:noFill/>
            <a:ln w="38100" cap="flat" cmpd="sng">
              <a:solidFill>
                <a:srgbClr val="0066FF"/>
              </a:solidFill>
              <a:prstDash val="solid"/>
              <a:round/>
              <a:headEnd type="none" w="med" len="med"/>
              <a:tailEnd type="none" w="med" len="med"/>
            </a:ln>
            <a:effectLst>
              <a:outerShdw blurRad="63500" dist="35921"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52683" name="Freeform 43"/>
            <p:cNvSpPr>
              <a:spLocks/>
            </p:cNvSpPr>
            <p:nvPr/>
          </p:nvSpPr>
          <p:spPr bwMode="auto">
            <a:xfrm>
              <a:off x="2013" y="1466"/>
              <a:ext cx="467" cy="838"/>
            </a:xfrm>
            <a:custGeom>
              <a:avLst/>
              <a:gdLst>
                <a:gd name="T0" fmla="*/ 467 w 467"/>
                <a:gd name="T1" fmla="*/ 130 h 838"/>
                <a:gd name="T2" fmla="*/ 423 w 467"/>
                <a:gd name="T3" fmla="*/ 122 h 838"/>
                <a:gd name="T4" fmla="*/ 415 w 467"/>
                <a:gd name="T5" fmla="*/ 110 h 838"/>
                <a:gd name="T6" fmla="*/ 355 w 467"/>
                <a:gd name="T7" fmla="*/ 102 h 838"/>
                <a:gd name="T8" fmla="*/ 363 w 467"/>
                <a:gd name="T9" fmla="*/ 54 h 838"/>
                <a:gd name="T10" fmla="*/ 331 w 467"/>
                <a:gd name="T11" fmla="*/ 46 h 838"/>
                <a:gd name="T12" fmla="*/ 271 w 467"/>
                <a:gd name="T13" fmla="*/ 26 h 838"/>
                <a:gd name="T14" fmla="*/ 235 w 467"/>
                <a:gd name="T15" fmla="*/ 6 h 838"/>
                <a:gd name="T16" fmla="*/ 143 w 467"/>
                <a:gd name="T17" fmla="*/ 50 h 838"/>
                <a:gd name="T18" fmla="*/ 103 w 467"/>
                <a:gd name="T19" fmla="*/ 138 h 838"/>
                <a:gd name="T20" fmla="*/ 79 w 467"/>
                <a:gd name="T21" fmla="*/ 222 h 838"/>
                <a:gd name="T22" fmla="*/ 75 w 467"/>
                <a:gd name="T23" fmla="*/ 234 h 838"/>
                <a:gd name="T24" fmla="*/ 63 w 467"/>
                <a:gd name="T25" fmla="*/ 242 h 838"/>
                <a:gd name="T26" fmla="*/ 87 w 467"/>
                <a:gd name="T27" fmla="*/ 306 h 838"/>
                <a:gd name="T28" fmla="*/ 95 w 467"/>
                <a:gd name="T29" fmla="*/ 398 h 838"/>
                <a:gd name="T30" fmla="*/ 123 w 467"/>
                <a:gd name="T31" fmla="*/ 466 h 838"/>
                <a:gd name="T32" fmla="*/ 139 w 467"/>
                <a:gd name="T33" fmla="*/ 478 h 838"/>
                <a:gd name="T34" fmla="*/ 163 w 467"/>
                <a:gd name="T35" fmla="*/ 486 h 838"/>
                <a:gd name="T36" fmla="*/ 219 w 467"/>
                <a:gd name="T37" fmla="*/ 490 h 838"/>
                <a:gd name="T38" fmla="*/ 227 w 467"/>
                <a:gd name="T39" fmla="*/ 530 h 838"/>
                <a:gd name="T40" fmla="*/ 191 w 467"/>
                <a:gd name="T41" fmla="*/ 542 h 838"/>
                <a:gd name="T42" fmla="*/ 119 w 467"/>
                <a:gd name="T43" fmla="*/ 590 h 838"/>
                <a:gd name="T44" fmla="*/ 79 w 467"/>
                <a:gd name="T45" fmla="*/ 622 h 838"/>
                <a:gd name="T46" fmla="*/ 59 w 467"/>
                <a:gd name="T47" fmla="*/ 658 h 838"/>
                <a:gd name="T48" fmla="*/ 39 w 467"/>
                <a:gd name="T49" fmla="*/ 706 h 838"/>
                <a:gd name="T50" fmla="*/ 3 w 467"/>
                <a:gd name="T51" fmla="*/ 790 h 838"/>
                <a:gd name="T52" fmla="*/ 27 w 467"/>
                <a:gd name="T53" fmla="*/ 838 h 838"/>
                <a:gd name="T54" fmla="*/ 87 w 467"/>
                <a:gd name="T55" fmla="*/ 814 h 838"/>
                <a:gd name="T56" fmla="*/ 151 w 467"/>
                <a:gd name="T57" fmla="*/ 830 h 838"/>
                <a:gd name="T58" fmla="*/ 195 w 467"/>
                <a:gd name="T59" fmla="*/ 818 h 838"/>
                <a:gd name="T60" fmla="*/ 231 w 467"/>
                <a:gd name="T61" fmla="*/ 822 h 838"/>
                <a:gd name="T62" fmla="*/ 267 w 467"/>
                <a:gd name="T63" fmla="*/ 790 h 838"/>
                <a:gd name="T64" fmla="*/ 339 w 467"/>
                <a:gd name="T65" fmla="*/ 734 h 838"/>
                <a:gd name="T66" fmla="*/ 411 w 467"/>
                <a:gd name="T67" fmla="*/ 726 h 83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67"/>
                <a:gd name="T103" fmla="*/ 0 h 838"/>
                <a:gd name="T104" fmla="*/ 467 w 467"/>
                <a:gd name="T105" fmla="*/ 838 h 83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67" h="838">
                  <a:moveTo>
                    <a:pt x="467" y="130"/>
                  </a:moveTo>
                  <a:cubicBezTo>
                    <a:pt x="452" y="125"/>
                    <a:pt x="436" y="127"/>
                    <a:pt x="423" y="122"/>
                  </a:cubicBezTo>
                  <a:cubicBezTo>
                    <a:pt x="418" y="120"/>
                    <a:pt x="418" y="113"/>
                    <a:pt x="415" y="110"/>
                  </a:cubicBezTo>
                  <a:cubicBezTo>
                    <a:pt x="399" y="97"/>
                    <a:pt x="375" y="103"/>
                    <a:pt x="355" y="102"/>
                  </a:cubicBezTo>
                  <a:cubicBezTo>
                    <a:pt x="359" y="85"/>
                    <a:pt x="374" y="70"/>
                    <a:pt x="363" y="54"/>
                  </a:cubicBezTo>
                  <a:cubicBezTo>
                    <a:pt x="356" y="44"/>
                    <a:pt x="341" y="48"/>
                    <a:pt x="331" y="46"/>
                  </a:cubicBezTo>
                  <a:cubicBezTo>
                    <a:pt x="309" y="41"/>
                    <a:pt x="292" y="30"/>
                    <a:pt x="271" y="26"/>
                  </a:cubicBezTo>
                  <a:cubicBezTo>
                    <a:pt x="260" y="5"/>
                    <a:pt x="257" y="0"/>
                    <a:pt x="235" y="6"/>
                  </a:cubicBezTo>
                  <a:cubicBezTo>
                    <a:pt x="207" y="33"/>
                    <a:pt x="179" y="40"/>
                    <a:pt x="143" y="50"/>
                  </a:cubicBezTo>
                  <a:cubicBezTo>
                    <a:pt x="116" y="89"/>
                    <a:pt x="147" y="108"/>
                    <a:pt x="103" y="138"/>
                  </a:cubicBezTo>
                  <a:cubicBezTo>
                    <a:pt x="93" y="165"/>
                    <a:pt x="102" y="206"/>
                    <a:pt x="79" y="222"/>
                  </a:cubicBezTo>
                  <a:cubicBezTo>
                    <a:pt x="77" y="226"/>
                    <a:pt x="77" y="230"/>
                    <a:pt x="75" y="234"/>
                  </a:cubicBezTo>
                  <a:cubicBezTo>
                    <a:pt x="71" y="237"/>
                    <a:pt x="64" y="237"/>
                    <a:pt x="63" y="242"/>
                  </a:cubicBezTo>
                  <a:cubicBezTo>
                    <a:pt x="57" y="264"/>
                    <a:pt x="80" y="286"/>
                    <a:pt x="87" y="306"/>
                  </a:cubicBezTo>
                  <a:cubicBezTo>
                    <a:pt x="76" y="336"/>
                    <a:pt x="76" y="370"/>
                    <a:pt x="95" y="398"/>
                  </a:cubicBezTo>
                  <a:cubicBezTo>
                    <a:pt x="101" y="424"/>
                    <a:pt x="92" y="455"/>
                    <a:pt x="123" y="466"/>
                  </a:cubicBezTo>
                  <a:cubicBezTo>
                    <a:pt x="128" y="470"/>
                    <a:pt x="133" y="475"/>
                    <a:pt x="139" y="478"/>
                  </a:cubicBezTo>
                  <a:cubicBezTo>
                    <a:pt x="146" y="481"/>
                    <a:pt x="163" y="486"/>
                    <a:pt x="163" y="486"/>
                  </a:cubicBezTo>
                  <a:cubicBezTo>
                    <a:pt x="184" y="481"/>
                    <a:pt x="197" y="484"/>
                    <a:pt x="219" y="490"/>
                  </a:cubicBezTo>
                  <a:cubicBezTo>
                    <a:pt x="224" y="498"/>
                    <a:pt x="239" y="518"/>
                    <a:pt x="227" y="530"/>
                  </a:cubicBezTo>
                  <a:cubicBezTo>
                    <a:pt x="206" y="547"/>
                    <a:pt x="207" y="531"/>
                    <a:pt x="191" y="542"/>
                  </a:cubicBezTo>
                  <a:cubicBezTo>
                    <a:pt x="166" y="558"/>
                    <a:pt x="147" y="580"/>
                    <a:pt x="119" y="590"/>
                  </a:cubicBezTo>
                  <a:cubicBezTo>
                    <a:pt x="105" y="600"/>
                    <a:pt x="93" y="612"/>
                    <a:pt x="79" y="622"/>
                  </a:cubicBezTo>
                  <a:cubicBezTo>
                    <a:pt x="60" y="649"/>
                    <a:pt x="66" y="636"/>
                    <a:pt x="59" y="658"/>
                  </a:cubicBezTo>
                  <a:cubicBezTo>
                    <a:pt x="55" y="682"/>
                    <a:pt x="58" y="692"/>
                    <a:pt x="39" y="706"/>
                  </a:cubicBezTo>
                  <a:cubicBezTo>
                    <a:pt x="21" y="732"/>
                    <a:pt x="17" y="761"/>
                    <a:pt x="3" y="790"/>
                  </a:cubicBezTo>
                  <a:cubicBezTo>
                    <a:pt x="6" y="818"/>
                    <a:pt x="0" y="831"/>
                    <a:pt x="27" y="838"/>
                  </a:cubicBezTo>
                  <a:cubicBezTo>
                    <a:pt x="48" y="832"/>
                    <a:pt x="68" y="826"/>
                    <a:pt x="87" y="814"/>
                  </a:cubicBezTo>
                  <a:cubicBezTo>
                    <a:pt x="108" y="817"/>
                    <a:pt x="129" y="822"/>
                    <a:pt x="151" y="830"/>
                  </a:cubicBezTo>
                  <a:cubicBezTo>
                    <a:pt x="187" y="820"/>
                    <a:pt x="172" y="825"/>
                    <a:pt x="195" y="818"/>
                  </a:cubicBezTo>
                  <a:cubicBezTo>
                    <a:pt x="207" y="819"/>
                    <a:pt x="218" y="822"/>
                    <a:pt x="231" y="822"/>
                  </a:cubicBezTo>
                  <a:cubicBezTo>
                    <a:pt x="249" y="820"/>
                    <a:pt x="257" y="801"/>
                    <a:pt x="267" y="790"/>
                  </a:cubicBezTo>
                  <a:cubicBezTo>
                    <a:pt x="291" y="762"/>
                    <a:pt x="310" y="753"/>
                    <a:pt x="339" y="734"/>
                  </a:cubicBezTo>
                  <a:cubicBezTo>
                    <a:pt x="353" y="712"/>
                    <a:pt x="386" y="726"/>
                    <a:pt x="411" y="726"/>
                  </a:cubicBezTo>
                </a:path>
              </a:pathLst>
            </a:custGeom>
            <a:noFill/>
            <a:ln w="38100" cap="flat" cmpd="sng">
              <a:solidFill>
                <a:srgbClr val="0066FF"/>
              </a:solidFill>
              <a:prstDash val="solid"/>
              <a:round/>
              <a:headEnd type="none" w="med" len="med"/>
              <a:tailEnd type="none" w="med" len="med"/>
            </a:ln>
            <a:effectLst>
              <a:outerShdw blurRad="63500" dist="35921"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52684" name="Freeform 44"/>
            <p:cNvSpPr>
              <a:spLocks/>
            </p:cNvSpPr>
            <p:nvPr/>
          </p:nvSpPr>
          <p:spPr bwMode="auto">
            <a:xfrm>
              <a:off x="1604" y="2176"/>
              <a:ext cx="152" cy="192"/>
            </a:xfrm>
            <a:custGeom>
              <a:avLst/>
              <a:gdLst>
                <a:gd name="T0" fmla="*/ 0 w 152"/>
                <a:gd name="T1" fmla="*/ 192 h 192"/>
                <a:gd name="T2" fmla="*/ 40 w 152"/>
                <a:gd name="T3" fmla="*/ 176 h 192"/>
                <a:gd name="T4" fmla="*/ 64 w 152"/>
                <a:gd name="T5" fmla="*/ 168 h 192"/>
                <a:gd name="T6" fmla="*/ 96 w 152"/>
                <a:gd name="T7" fmla="*/ 80 h 192"/>
                <a:gd name="T8" fmla="*/ 132 w 152"/>
                <a:gd name="T9" fmla="*/ 60 h 192"/>
                <a:gd name="T10" fmla="*/ 152 w 152"/>
                <a:gd name="T11" fmla="*/ 24 h 192"/>
                <a:gd name="T12" fmla="*/ 148 w 152"/>
                <a:gd name="T13" fmla="*/ 8 h 192"/>
                <a:gd name="T14" fmla="*/ 136 w 152"/>
                <a:gd name="T15" fmla="*/ 0 h 192"/>
                <a:gd name="T16" fmla="*/ 0 60000 65536"/>
                <a:gd name="T17" fmla="*/ 0 60000 65536"/>
                <a:gd name="T18" fmla="*/ 0 60000 65536"/>
                <a:gd name="T19" fmla="*/ 0 60000 65536"/>
                <a:gd name="T20" fmla="*/ 0 60000 65536"/>
                <a:gd name="T21" fmla="*/ 0 60000 65536"/>
                <a:gd name="T22" fmla="*/ 0 60000 65536"/>
                <a:gd name="T23" fmla="*/ 0 60000 65536"/>
                <a:gd name="T24" fmla="*/ 0 w 152"/>
                <a:gd name="T25" fmla="*/ 0 h 192"/>
                <a:gd name="T26" fmla="*/ 152 w 152"/>
                <a:gd name="T27" fmla="*/ 192 h 1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2" h="192">
                  <a:moveTo>
                    <a:pt x="0" y="192"/>
                  </a:moveTo>
                  <a:cubicBezTo>
                    <a:pt x="14" y="187"/>
                    <a:pt x="26" y="182"/>
                    <a:pt x="40" y="176"/>
                  </a:cubicBezTo>
                  <a:cubicBezTo>
                    <a:pt x="47" y="172"/>
                    <a:pt x="64" y="168"/>
                    <a:pt x="64" y="168"/>
                  </a:cubicBezTo>
                  <a:cubicBezTo>
                    <a:pt x="72" y="150"/>
                    <a:pt x="77" y="86"/>
                    <a:pt x="96" y="80"/>
                  </a:cubicBezTo>
                  <a:cubicBezTo>
                    <a:pt x="109" y="75"/>
                    <a:pt x="132" y="60"/>
                    <a:pt x="132" y="60"/>
                  </a:cubicBezTo>
                  <a:cubicBezTo>
                    <a:pt x="150" y="32"/>
                    <a:pt x="144" y="45"/>
                    <a:pt x="152" y="24"/>
                  </a:cubicBezTo>
                  <a:cubicBezTo>
                    <a:pt x="150" y="18"/>
                    <a:pt x="151" y="12"/>
                    <a:pt x="148" y="8"/>
                  </a:cubicBezTo>
                  <a:cubicBezTo>
                    <a:pt x="145" y="4"/>
                    <a:pt x="136" y="0"/>
                    <a:pt x="136" y="0"/>
                  </a:cubicBezTo>
                </a:path>
              </a:pathLst>
            </a:custGeom>
            <a:noFill/>
            <a:ln w="38100" cap="flat" cmpd="sng">
              <a:solidFill>
                <a:srgbClr val="0066FF"/>
              </a:solidFill>
              <a:prstDash val="solid"/>
              <a:round/>
              <a:headEnd type="none" w="med" len="med"/>
              <a:tailEnd type="none" w="med" len="med"/>
            </a:ln>
            <a:effectLst>
              <a:outerShdw blurRad="63500" dist="35921"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52685" name="Freeform 45"/>
            <p:cNvSpPr>
              <a:spLocks/>
            </p:cNvSpPr>
            <p:nvPr/>
          </p:nvSpPr>
          <p:spPr bwMode="auto">
            <a:xfrm>
              <a:off x="2354" y="2052"/>
              <a:ext cx="113" cy="320"/>
            </a:xfrm>
            <a:custGeom>
              <a:avLst/>
              <a:gdLst>
                <a:gd name="T0" fmla="*/ 98 w 113"/>
                <a:gd name="T1" fmla="*/ 0 h 320"/>
                <a:gd name="T2" fmla="*/ 46 w 113"/>
                <a:gd name="T3" fmla="*/ 72 h 320"/>
                <a:gd name="T4" fmla="*/ 50 w 113"/>
                <a:gd name="T5" fmla="*/ 116 h 320"/>
                <a:gd name="T6" fmla="*/ 34 w 113"/>
                <a:gd name="T7" fmla="*/ 164 h 320"/>
                <a:gd name="T8" fmla="*/ 22 w 113"/>
                <a:gd name="T9" fmla="*/ 244 h 320"/>
                <a:gd name="T10" fmla="*/ 6 w 113"/>
                <a:gd name="T11" fmla="*/ 268 h 320"/>
                <a:gd name="T12" fmla="*/ 2 w 113"/>
                <a:gd name="T13" fmla="*/ 280 h 320"/>
                <a:gd name="T14" fmla="*/ 18 w 113"/>
                <a:gd name="T15" fmla="*/ 312 h 320"/>
                <a:gd name="T16" fmla="*/ 42 w 113"/>
                <a:gd name="T17" fmla="*/ 320 h 320"/>
                <a:gd name="T18" fmla="*/ 42 w 113"/>
                <a:gd name="T19" fmla="*/ 280 h 320"/>
                <a:gd name="T20" fmla="*/ 46 w 113"/>
                <a:gd name="T21" fmla="*/ 244 h 320"/>
                <a:gd name="T22" fmla="*/ 58 w 113"/>
                <a:gd name="T23" fmla="*/ 256 h 320"/>
                <a:gd name="T24" fmla="*/ 70 w 113"/>
                <a:gd name="T25" fmla="*/ 252 h 320"/>
                <a:gd name="T26" fmla="*/ 98 w 113"/>
                <a:gd name="T27" fmla="*/ 208 h 320"/>
                <a:gd name="T28" fmla="*/ 74 w 113"/>
                <a:gd name="T29" fmla="*/ 132 h 320"/>
                <a:gd name="T30" fmla="*/ 106 w 113"/>
                <a:gd name="T31" fmla="*/ 72 h 320"/>
                <a:gd name="T32" fmla="*/ 102 w 113"/>
                <a:gd name="T33" fmla="*/ 16 h 320"/>
                <a:gd name="T34" fmla="*/ 90 w 113"/>
                <a:gd name="T35" fmla="*/ 8 h 320"/>
                <a:gd name="T36" fmla="*/ 98 w 113"/>
                <a:gd name="T37" fmla="*/ 0 h 3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3"/>
                <a:gd name="T58" fmla="*/ 0 h 320"/>
                <a:gd name="T59" fmla="*/ 113 w 113"/>
                <a:gd name="T60" fmla="*/ 320 h 3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3" h="320">
                  <a:moveTo>
                    <a:pt x="98" y="0"/>
                  </a:moveTo>
                  <a:cubicBezTo>
                    <a:pt x="56" y="8"/>
                    <a:pt x="69" y="40"/>
                    <a:pt x="46" y="72"/>
                  </a:cubicBezTo>
                  <a:cubicBezTo>
                    <a:pt x="41" y="89"/>
                    <a:pt x="44" y="98"/>
                    <a:pt x="50" y="116"/>
                  </a:cubicBezTo>
                  <a:cubicBezTo>
                    <a:pt x="46" y="136"/>
                    <a:pt x="40" y="145"/>
                    <a:pt x="34" y="164"/>
                  </a:cubicBezTo>
                  <a:cubicBezTo>
                    <a:pt x="32" y="181"/>
                    <a:pt x="30" y="224"/>
                    <a:pt x="22" y="244"/>
                  </a:cubicBezTo>
                  <a:cubicBezTo>
                    <a:pt x="18" y="252"/>
                    <a:pt x="9" y="258"/>
                    <a:pt x="6" y="268"/>
                  </a:cubicBezTo>
                  <a:cubicBezTo>
                    <a:pt x="4" y="272"/>
                    <a:pt x="3" y="276"/>
                    <a:pt x="2" y="280"/>
                  </a:cubicBezTo>
                  <a:cubicBezTo>
                    <a:pt x="5" y="301"/>
                    <a:pt x="0" y="304"/>
                    <a:pt x="18" y="312"/>
                  </a:cubicBezTo>
                  <a:cubicBezTo>
                    <a:pt x="25" y="315"/>
                    <a:pt x="42" y="320"/>
                    <a:pt x="42" y="320"/>
                  </a:cubicBezTo>
                  <a:cubicBezTo>
                    <a:pt x="67" y="311"/>
                    <a:pt x="56" y="294"/>
                    <a:pt x="42" y="280"/>
                  </a:cubicBezTo>
                  <a:cubicBezTo>
                    <a:pt x="43" y="268"/>
                    <a:pt x="39" y="254"/>
                    <a:pt x="46" y="244"/>
                  </a:cubicBezTo>
                  <a:cubicBezTo>
                    <a:pt x="49" y="239"/>
                    <a:pt x="52" y="254"/>
                    <a:pt x="58" y="256"/>
                  </a:cubicBezTo>
                  <a:cubicBezTo>
                    <a:pt x="62" y="257"/>
                    <a:pt x="66" y="253"/>
                    <a:pt x="70" y="252"/>
                  </a:cubicBezTo>
                  <a:cubicBezTo>
                    <a:pt x="75" y="234"/>
                    <a:pt x="83" y="217"/>
                    <a:pt x="98" y="208"/>
                  </a:cubicBezTo>
                  <a:cubicBezTo>
                    <a:pt x="108" y="177"/>
                    <a:pt x="82" y="158"/>
                    <a:pt x="74" y="132"/>
                  </a:cubicBezTo>
                  <a:cubicBezTo>
                    <a:pt x="80" y="112"/>
                    <a:pt x="94" y="89"/>
                    <a:pt x="106" y="72"/>
                  </a:cubicBezTo>
                  <a:cubicBezTo>
                    <a:pt x="109" y="55"/>
                    <a:pt x="113" y="30"/>
                    <a:pt x="102" y="16"/>
                  </a:cubicBezTo>
                  <a:cubicBezTo>
                    <a:pt x="98" y="12"/>
                    <a:pt x="91" y="12"/>
                    <a:pt x="90" y="8"/>
                  </a:cubicBezTo>
                  <a:cubicBezTo>
                    <a:pt x="89" y="4"/>
                    <a:pt x="95" y="2"/>
                    <a:pt x="98" y="0"/>
                  </a:cubicBezTo>
                  <a:close/>
                </a:path>
              </a:pathLst>
            </a:custGeom>
            <a:solidFill>
              <a:schemeClr val="accent1"/>
            </a:solidFill>
            <a:ln w="38100" cap="flat" cmpd="sng">
              <a:solidFill>
                <a:srgbClr val="0066FF"/>
              </a:solidFill>
              <a:prstDash val="solid"/>
              <a:round/>
              <a:headEnd/>
              <a:tailEnd/>
            </a:ln>
            <a:effectLst>
              <a:outerShdw blurRad="63500" dist="35921"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52686" name="Freeform 46"/>
            <p:cNvSpPr>
              <a:spLocks/>
            </p:cNvSpPr>
            <p:nvPr/>
          </p:nvSpPr>
          <p:spPr bwMode="auto">
            <a:xfrm>
              <a:off x="2447" y="1268"/>
              <a:ext cx="109" cy="172"/>
            </a:xfrm>
            <a:custGeom>
              <a:avLst/>
              <a:gdLst>
                <a:gd name="T0" fmla="*/ 73 w 109"/>
                <a:gd name="T1" fmla="*/ 0 h 172"/>
                <a:gd name="T2" fmla="*/ 13 w 109"/>
                <a:gd name="T3" fmla="*/ 16 h 172"/>
                <a:gd name="T4" fmla="*/ 5 w 109"/>
                <a:gd name="T5" fmla="*/ 40 h 172"/>
                <a:gd name="T6" fmla="*/ 21 w 109"/>
                <a:gd name="T7" fmla="*/ 64 h 172"/>
                <a:gd name="T8" fmla="*/ 53 w 109"/>
                <a:gd name="T9" fmla="*/ 132 h 172"/>
                <a:gd name="T10" fmla="*/ 85 w 109"/>
                <a:gd name="T11" fmla="*/ 172 h 172"/>
                <a:gd name="T12" fmla="*/ 93 w 109"/>
                <a:gd name="T13" fmla="*/ 148 h 172"/>
                <a:gd name="T14" fmla="*/ 109 w 109"/>
                <a:gd name="T15" fmla="*/ 124 h 172"/>
                <a:gd name="T16" fmla="*/ 89 w 109"/>
                <a:gd name="T17" fmla="*/ 32 h 172"/>
                <a:gd name="T18" fmla="*/ 85 w 109"/>
                <a:gd name="T19" fmla="*/ 4 h 172"/>
                <a:gd name="T20" fmla="*/ 73 w 109"/>
                <a:gd name="T21" fmla="*/ 0 h 17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9"/>
                <a:gd name="T34" fmla="*/ 0 h 172"/>
                <a:gd name="T35" fmla="*/ 109 w 109"/>
                <a:gd name="T36" fmla="*/ 172 h 17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9" h="172">
                  <a:moveTo>
                    <a:pt x="73" y="0"/>
                  </a:moveTo>
                  <a:cubicBezTo>
                    <a:pt x="53" y="4"/>
                    <a:pt x="32" y="9"/>
                    <a:pt x="13" y="16"/>
                  </a:cubicBezTo>
                  <a:cubicBezTo>
                    <a:pt x="10" y="24"/>
                    <a:pt x="0" y="32"/>
                    <a:pt x="5" y="40"/>
                  </a:cubicBezTo>
                  <a:cubicBezTo>
                    <a:pt x="10" y="48"/>
                    <a:pt x="21" y="64"/>
                    <a:pt x="21" y="64"/>
                  </a:cubicBezTo>
                  <a:cubicBezTo>
                    <a:pt x="27" y="89"/>
                    <a:pt x="24" y="122"/>
                    <a:pt x="53" y="132"/>
                  </a:cubicBezTo>
                  <a:cubicBezTo>
                    <a:pt x="60" y="155"/>
                    <a:pt x="60" y="165"/>
                    <a:pt x="85" y="172"/>
                  </a:cubicBezTo>
                  <a:cubicBezTo>
                    <a:pt x="87" y="164"/>
                    <a:pt x="88" y="155"/>
                    <a:pt x="93" y="148"/>
                  </a:cubicBezTo>
                  <a:cubicBezTo>
                    <a:pt x="98" y="140"/>
                    <a:pt x="109" y="124"/>
                    <a:pt x="109" y="124"/>
                  </a:cubicBezTo>
                  <a:cubicBezTo>
                    <a:pt x="104" y="85"/>
                    <a:pt x="100" y="66"/>
                    <a:pt x="89" y="32"/>
                  </a:cubicBezTo>
                  <a:cubicBezTo>
                    <a:pt x="87" y="22"/>
                    <a:pt x="89" y="12"/>
                    <a:pt x="85" y="4"/>
                  </a:cubicBezTo>
                  <a:cubicBezTo>
                    <a:pt x="83" y="0"/>
                    <a:pt x="73" y="0"/>
                    <a:pt x="73" y="0"/>
                  </a:cubicBezTo>
                  <a:close/>
                </a:path>
              </a:pathLst>
            </a:custGeom>
            <a:solidFill>
              <a:schemeClr val="accent1"/>
            </a:solidFill>
            <a:ln w="38100" cap="flat" cmpd="sng">
              <a:solidFill>
                <a:srgbClr val="0066FF"/>
              </a:solidFill>
              <a:prstDash val="solid"/>
              <a:round/>
              <a:headEnd/>
              <a:tailEnd/>
            </a:ln>
            <a:effectLst>
              <a:outerShdw blurRad="63500" dist="35921"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52687" name="Oval 47"/>
            <p:cNvSpPr>
              <a:spLocks noChangeArrowheads="1"/>
            </p:cNvSpPr>
            <p:nvPr/>
          </p:nvSpPr>
          <p:spPr bwMode="auto">
            <a:xfrm>
              <a:off x="2704" y="1880"/>
              <a:ext cx="92" cy="88"/>
            </a:xfrm>
            <a:prstGeom prst="ellipse">
              <a:avLst/>
            </a:prstGeom>
            <a:solidFill>
              <a:srgbClr val="00CC00"/>
            </a:solidFill>
            <a:ln w="38100">
              <a:solidFill>
                <a:srgbClr val="FF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52688" name="Text Box 48"/>
            <p:cNvSpPr txBox="1">
              <a:spLocks noChangeArrowheads="1"/>
            </p:cNvSpPr>
            <p:nvPr/>
          </p:nvSpPr>
          <p:spPr bwMode="auto">
            <a:xfrm>
              <a:off x="1064" y="843"/>
              <a:ext cx="673" cy="523"/>
            </a:xfrm>
            <a:prstGeom prst="rect">
              <a:avLst/>
            </a:prstGeom>
            <a:noFill/>
            <a:ln w="12700">
              <a:noFill/>
              <a:miter lim="800000"/>
              <a:headEnd/>
              <a:tailEnd/>
            </a:ln>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1600" b="1" i="1">
                  <a:solidFill>
                    <a:srgbClr val="99CCFF"/>
                  </a:solidFill>
                  <a:effectLst>
                    <a:outerShdw blurRad="38100" dist="38100" dir="2700000" algn="tl">
                      <a:srgbClr val="000000"/>
                    </a:outerShdw>
                  </a:effectLst>
                  <a:latin typeface="Book Antiqua" charset="0"/>
                </a:rPr>
                <a:t> Địa Trung Hải</a:t>
              </a:r>
            </a:p>
          </p:txBody>
        </p:sp>
        <p:sp>
          <p:nvSpPr>
            <p:cNvPr id="752689" name="Text Box 49"/>
            <p:cNvSpPr txBox="1">
              <a:spLocks noChangeArrowheads="1"/>
            </p:cNvSpPr>
            <p:nvPr/>
          </p:nvSpPr>
          <p:spPr bwMode="auto">
            <a:xfrm>
              <a:off x="1960" y="752"/>
              <a:ext cx="920" cy="212"/>
            </a:xfrm>
            <a:prstGeom prst="rect">
              <a:avLst/>
            </a:prstGeom>
            <a:noFill/>
            <a:ln w="12700">
              <a:noFill/>
              <a:miter lim="800000"/>
              <a:headEnd/>
              <a:tailEnd/>
            </a:ln>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1600" b="1">
                  <a:solidFill>
                    <a:srgbClr val="FF0000"/>
                  </a:solidFill>
                  <a:effectLst>
                    <a:outerShdw blurRad="38100" dist="38100" dir="2700000" algn="tl">
                      <a:srgbClr val="000000"/>
                    </a:outerShdw>
                  </a:effectLst>
                  <a:latin typeface="Times" charset="0"/>
                </a:rPr>
                <a:t>LEBANON</a:t>
              </a:r>
            </a:p>
          </p:txBody>
        </p:sp>
        <p:sp>
          <p:nvSpPr>
            <p:cNvPr id="752690" name="Freeform 50"/>
            <p:cNvSpPr>
              <a:spLocks/>
            </p:cNvSpPr>
            <p:nvPr/>
          </p:nvSpPr>
          <p:spPr bwMode="auto">
            <a:xfrm>
              <a:off x="2450" y="1008"/>
              <a:ext cx="126" cy="940"/>
            </a:xfrm>
            <a:custGeom>
              <a:avLst/>
              <a:gdLst>
                <a:gd name="T0" fmla="*/ 102 w 126"/>
                <a:gd name="T1" fmla="*/ 0 h 940"/>
                <a:gd name="T2" fmla="*/ 126 w 126"/>
                <a:gd name="T3" fmla="*/ 40 h 940"/>
                <a:gd name="T4" fmla="*/ 114 w 126"/>
                <a:gd name="T5" fmla="*/ 80 h 940"/>
                <a:gd name="T6" fmla="*/ 78 w 126"/>
                <a:gd name="T7" fmla="*/ 224 h 940"/>
                <a:gd name="T8" fmla="*/ 102 w 126"/>
                <a:gd name="T9" fmla="*/ 336 h 940"/>
                <a:gd name="T10" fmla="*/ 58 w 126"/>
                <a:gd name="T11" fmla="*/ 432 h 940"/>
                <a:gd name="T12" fmla="*/ 50 w 126"/>
                <a:gd name="T13" fmla="*/ 468 h 940"/>
                <a:gd name="T14" fmla="*/ 26 w 126"/>
                <a:gd name="T15" fmla="*/ 512 h 940"/>
                <a:gd name="T16" fmla="*/ 30 w 126"/>
                <a:gd name="T17" fmla="*/ 560 h 940"/>
                <a:gd name="T18" fmla="*/ 18 w 126"/>
                <a:gd name="T19" fmla="*/ 640 h 940"/>
                <a:gd name="T20" fmla="*/ 46 w 126"/>
                <a:gd name="T21" fmla="*/ 680 h 940"/>
                <a:gd name="T22" fmla="*/ 34 w 126"/>
                <a:gd name="T23" fmla="*/ 740 h 940"/>
                <a:gd name="T24" fmla="*/ 34 w 126"/>
                <a:gd name="T25" fmla="*/ 784 h 940"/>
                <a:gd name="T26" fmla="*/ 26 w 126"/>
                <a:gd name="T27" fmla="*/ 808 h 940"/>
                <a:gd name="T28" fmla="*/ 18 w 126"/>
                <a:gd name="T29" fmla="*/ 888 h 940"/>
                <a:gd name="T30" fmla="*/ 2 w 126"/>
                <a:gd name="T31" fmla="*/ 912 h 940"/>
                <a:gd name="T32" fmla="*/ 6 w 126"/>
                <a:gd name="T33" fmla="*/ 940 h 9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6"/>
                <a:gd name="T52" fmla="*/ 0 h 940"/>
                <a:gd name="T53" fmla="*/ 126 w 126"/>
                <a:gd name="T54" fmla="*/ 940 h 94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6" h="940">
                  <a:moveTo>
                    <a:pt x="102" y="0"/>
                  </a:moveTo>
                  <a:cubicBezTo>
                    <a:pt x="106" y="24"/>
                    <a:pt x="113" y="21"/>
                    <a:pt x="126" y="40"/>
                  </a:cubicBezTo>
                  <a:cubicBezTo>
                    <a:pt x="116" y="69"/>
                    <a:pt x="120" y="55"/>
                    <a:pt x="114" y="80"/>
                  </a:cubicBezTo>
                  <a:cubicBezTo>
                    <a:pt x="108" y="131"/>
                    <a:pt x="90" y="175"/>
                    <a:pt x="78" y="224"/>
                  </a:cubicBezTo>
                  <a:cubicBezTo>
                    <a:pt x="80" y="265"/>
                    <a:pt x="79" y="301"/>
                    <a:pt x="102" y="336"/>
                  </a:cubicBezTo>
                  <a:cubicBezTo>
                    <a:pt x="98" y="364"/>
                    <a:pt x="90" y="421"/>
                    <a:pt x="58" y="432"/>
                  </a:cubicBezTo>
                  <a:cubicBezTo>
                    <a:pt x="48" y="446"/>
                    <a:pt x="44" y="451"/>
                    <a:pt x="50" y="468"/>
                  </a:cubicBezTo>
                  <a:cubicBezTo>
                    <a:pt x="45" y="497"/>
                    <a:pt x="40" y="490"/>
                    <a:pt x="26" y="512"/>
                  </a:cubicBezTo>
                  <a:cubicBezTo>
                    <a:pt x="29" y="533"/>
                    <a:pt x="41" y="543"/>
                    <a:pt x="30" y="560"/>
                  </a:cubicBezTo>
                  <a:cubicBezTo>
                    <a:pt x="38" y="585"/>
                    <a:pt x="26" y="615"/>
                    <a:pt x="18" y="640"/>
                  </a:cubicBezTo>
                  <a:cubicBezTo>
                    <a:pt x="37" y="669"/>
                    <a:pt x="28" y="656"/>
                    <a:pt x="46" y="680"/>
                  </a:cubicBezTo>
                  <a:cubicBezTo>
                    <a:pt x="51" y="703"/>
                    <a:pt x="46" y="720"/>
                    <a:pt x="34" y="740"/>
                  </a:cubicBezTo>
                  <a:cubicBezTo>
                    <a:pt x="40" y="759"/>
                    <a:pt x="40" y="753"/>
                    <a:pt x="34" y="784"/>
                  </a:cubicBezTo>
                  <a:cubicBezTo>
                    <a:pt x="32" y="792"/>
                    <a:pt x="26" y="808"/>
                    <a:pt x="26" y="808"/>
                  </a:cubicBezTo>
                  <a:cubicBezTo>
                    <a:pt x="22" y="843"/>
                    <a:pt x="13" y="854"/>
                    <a:pt x="18" y="888"/>
                  </a:cubicBezTo>
                  <a:cubicBezTo>
                    <a:pt x="12" y="896"/>
                    <a:pt x="0" y="902"/>
                    <a:pt x="2" y="912"/>
                  </a:cubicBezTo>
                  <a:cubicBezTo>
                    <a:pt x="3" y="921"/>
                    <a:pt x="6" y="940"/>
                    <a:pt x="6" y="940"/>
                  </a:cubicBezTo>
                </a:path>
              </a:pathLst>
            </a:custGeom>
            <a:noFill/>
            <a:ln w="38100" cap="flat" cmpd="sng">
              <a:solidFill>
                <a:srgbClr val="0066FF"/>
              </a:solidFill>
              <a:prstDash val="solid"/>
              <a:round/>
              <a:headEnd type="none" w="med" len="med"/>
              <a:tailEnd type="none" w="med" len="med"/>
            </a:ln>
            <a:effectLst>
              <a:outerShdw blurRad="63500" dist="35921"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52691" name="Text Box 51"/>
            <p:cNvSpPr txBox="1">
              <a:spLocks noChangeArrowheads="1"/>
            </p:cNvSpPr>
            <p:nvPr/>
          </p:nvSpPr>
          <p:spPr bwMode="auto">
            <a:xfrm>
              <a:off x="2224" y="1981"/>
              <a:ext cx="752" cy="173"/>
            </a:xfrm>
            <a:prstGeom prst="rect">
              <a:avLst/>
            </a:prstGeom>
            <a:noFill/>
            <a:ln w="12700">
              <a:noFill/>
              <a:miter lim="800000"/>
              <a:headEnd/>
              <a:tailEnd/>
            </a:ln>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1200" b="1">
                  <a:solidFill>
                    <a:srgbClr val="FAF200"/>
                  </a:solidFill>
                  <a:effectLst>
                    <a:outerShdw blurRad="38100" dist="38100" dir="2700000" algn="tl">
                      <a:srgbClr val="000000"/>
                    </a:outerShdw>
                  </a:effectLst>
                  <a:latin typeface="Helvetica" charset="0"/>
                </a:rPr>
                <a:t>Jericho</a:t>
              </a:r>
            </a:p>
          </p:txBody>
        </p:sp>
        <p:sp>
          <p:nvSpPr>
            <p:cNvPr id="752692" name="Text Box 52"/>
            <p:cNvSpPr txBox="1">
              <a:spLocks noChangeArrowheads="1"/>
            </p:cNvSpPr>
            <p:nvPr/>
          </p:nvSpPr>
          <p:spPr bwMode="auto">
            <a:xfrm>
              <a:off x="2256" y="2122"/>
              <a:ext cx="520" cy="326"/>
            </a:xfrm>
            <a:prstGeom prst="rect">
              <a:avLst/>
            </a:prstGeom>
            <a:noFill/>
            <a:ln w="12700">
              <a:noFill/>
              <a:miter lim="800000"/>
              <a:headEnd/>
              <a:tailEnd/>
            </a:ln>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1400" i="1">
                  <a:solidFill>
                    <a:srgbClr val="99CCFF"/>
                  </a:solidFill>
                  <a:effectLst>
                    <a:outerShdw blurRad="38100" dist="38100" dir="2700000" algn="tl">
                      <a:srgbClr val="000000"/>
                    </a:outerShdw>
                  </a:effectLst>
                  <a:latin typeface="Book Antiqua" charset="0"/>
                </a:rPr>
                <a:t> Biển Chết</a:t>
              </a:r>
            </a:p>
          </p:txBody>
        </p:sp>
        <p:sp>
          <p:nvSpPr>
            <p:cNvPr id="752693" name="Text Box 53"/>
            <p:cNvSpPr txBox="1">
              <a:spLocks noChangeArrowheads="1"/>
            </p:cNvSpPr>
            <p:nvPr/>
          </p:nvSpPr>
          <p:spPr bwMode="auto">
            <a:xfrm>
              <a:off x="1600" y="2090"/>
              <a:ext cx="752" cy="173"/>
            </a:xfrm>
            <a:prstGeom prst="rect">
              <a:avLst/>
            </a:prstGeom>
            <a:noFill/>
            <a:ln w="12700">
              <a:noFill/>
              <a:miter lim="800000"/>
              <a:headEnd/>
              <a:tailEnd/>
            </a:ln>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1200" b="1">
                  <a:solidFill>
                    <a:srgbClr val="FAF200"/>
                  </a:solidFill>
                  <a:effectLst>
                    <a:outerShdw blurRad="38100" dist="38100" dir="2700000" algn="tl">
                      <a:srgbClr val="000000"/>
                    </a:outerShdw>
                  </a:effectLst>
                  <a:latin typeface="Helvetica" charset="0"/>
                </a:rPr>
                <a:t>Hebron</a:t>
              </a:r>
            </a:p>
          </p:txBody>
        </p:sp>
        <p:sp>
          <p:nvSpPr>
            <p:cNvPr id="752694" name="Text Box 54"/>
            <p:cNvSpPr txBox="1">
              <a:spLocks noChangeArrowheads="1"/>
            </p:cNvSpPr>
            <p:nvPr/>
          </p:nvSpPr>
          <p:spPr bwMode="auto">
            <a:xfrm>
              <a:off x="2400" y="1202"/>
              <a:ext cx="520" cy="326"/>
            </a:xfrm>
            <a:prstGeom prst="rect">
              <a:avLst/>
            </a:prstGeom>
            <a:noFill/>
            <a:ln w="38100">
              <a:noFill/>
              <a:miter lim="800000"/>
              <a:headEnd/>
              <a:tailEnd/>
            </a:ln>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1400" i="1">
                  <a:solidFill>
                    <a:srgbClr val="99CCFF"/>
                  </a:solidFill>
                  <a:effectLst>
                    <a:outerShdw blurRad="38100" dist="38100" dir="2700000" algn="tl">
                      <a:srgbClr val="000000"/>
                    </a:outerShdw>
                  </a:effectLst>
                  <a:latin typeface="Helvetica" charset="0"/>
                </a:rPr>
                <a:t> Biển Galilê</a:t>
              </a:r>
            </a:p>
          </p:txBody>
        </p:sp>
        <p:sp>
          <p:nvSpPr>
            <p:cNvPr id="752695" name="Oval 55"/>
            <p:cNvSpPr>
              <a:spLocks noChangeArrowheads="1"/>
            </p:cNvSpPr>
            <p:nvPr/>
          </p:nvSpPr>
          <p:spPr bwMode="auto">
            <a:xfrm>
              <a:off x="2272" y="1350"/>
              <a:ext cx="92" cy="88"/>
            </a:xfrm>
            <a:prstGeom prst="ellipse">
              <a:avLst/>
            </a:prstGeom>
            <a:solidFill>
              <a:srgbClr val="00CC00"/>
            </a:solidFill>
            <a:ln w="12700">
              <a:no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52696" name="Oval 56"/>
            <p:cNvSpPr>
              <a:spLocks noChangeArrowheads="1"/>
            </p:cNvSpPr>
            <p:nvPr/>
          </p:nvSpPr>
          <p:spPr bwMode="auto">
            <a:xfrm>
              <a:off x="2072" y="1298"/>
              <a:ext cx="92" cy="88"/>
            </a:xfrm>
            <a:prstGeom prst="ellipse">
              <a:avLst/>
            </a:prstGeom>
            <a:solidFill>
              <a:srgbClr val="00CC00"/>
            </a:solidFill>
            <a:ln w="12700">
              <a:no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52697" name="Oval 57"/>
            <p:cNvSpPr>
              <a:spLocks noChangeArrowheads="1"/>
            </p:cNvSpPr>
            <p:nvPr/>
          </p:nvSpPr>
          <p:spPr bwMode="auto">
            <a:xfrm>
              <a:off x="2396" y="1934"/>
              <a:ext cx="92" cy="88"/>
            </a:xfrm>
            <a:prstGeom prst="ellipse">
              <a:avLst/>
            </a:prstGeom>
            <a:solidFill>
              <a:srgbClr val="00CC00"/>
            </a:solidFill>
            <a:ln w="12700">
              <a:no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52698" name="Oval 58"/>
            <p:cNvSpPr>
              <a:spLocks noChangeArrowheads="1"/>
            </p:cNvSpPr>
            <p:nvPr/>
          </p:nvSpPr>
          <p:spPr bwMode="auto">
            <a:xfrm>
              <a:off x="1920" y="2318"/>
              <a:ext cx="92" cy="88"/>
            </a:xfrm>
            <a:prstGeom prst="ellipse">
              <a:avLst/>
            </a:prstGeom>
            <a:solidFill>
              <a:srgbClr val="00CC00"/>
            </a:solidFill>
            <a:ln w="12700">
              <a:no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52699" name="Oval 59"/>
            <p:cNvSpPr>
              <a:spLocks noChangeArrowheads="1"/>
            </p:cNvSpPr>
            <p:nvPr/>
          </p:nvSpPr>
          <p:spPr bwMode="auto">
            <a:xfrm>
              <a:off x="1692" y="2146"/>
              <a:ext cx="92" cy="88"/>
            </a:xfrm>
            <a:prstGeom prst="ellipse">
              <a:avLst/>
            </a:prstGeom>
            <a:solidFill>
              <a:srgbClr val="00CC00"/>
            </a:solidFill>
            <a:ln w="12700">
              <a:no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52700" name="Oval 60"/>
            <p:cNvSpPr>
              <a:spLocks noChangeArrowheads="1"/>
            </p:cNvSpPr>
            <p:nvPr/>
          </p:nvSpPr>
          <p:spPr bwMode="auto">
            <a:xfrm>
              <a:off x="1904" y="1818"/>
              <a:ext cx="92" cy="88"/>
            </a:xfrm>
            <a:prstGeom prst="ellipse">
              <a:avLst/>
            </a:prstGeom>
            <a:solidFill>
              <a:srgbClr val="00CC00"/>
            </a:solidFill>
            <a:ln w="12700">
              <a:no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52701" name="Oval 61"/>
            <p:cNvSpPr>
              <a:spLocks noChangeArrowheads="1"/>
            </p:cNvSpPr>
            <p:nvPr/>
          </p:nvSpPr>
          <p:spPr bwMode="auto">
            <a:xfrm>
              <a:off x="2124" y="2146"/>
              <a:ext cx="92" cy="88"/>
            </a:xfrm>
            <a:prstGeom prst="ellipse">
              <a:avLst/>
            </a:prstGeom>
            <a:solidFill>
              <a:srgbClr val="00CC00"/>
            </a:solidFill>
            <a:ln w="12700">
              <a:no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52702" name="Oval 62"/>
            <p:cNvSpPr>
              <a:spLocks noChangeArrowheads="1"/>
            </p:cNvSpPr>
            <p:nvPr/>
          </p:nvSpPr>
          <p:spPr bwMode="auto">
            <a:xfrm>
              <a:off x="1972" y="1622"/>
              <a:ext cx="92" cy="88"/>
            </a:xfrm>
            <a:prstGeom prst="ellipse">
              <a:avLst/>
            </a:prstGeom>
            <a:solidFill>
              <a:srgbClr val="00CC00"/>
            </a:solidFill>
            <a:ln w="12700">
              <a:no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52703" name="Text Box 63"/>
            <p:cNvSpPr txBox="1">
              <a:spLocks noChangeArrowheads="1"/>
            </p:cNvSpPr>
            <p:nvPr/>
          </p:nvSpPr>
          <p:spPr bwMode="auto">
            <a:xfrm>
              <a:off x="1568" y="1242"/>
              <a:ext cx="752" cy="173"/>
            </a:xfrm>
            <a:prstGeom prst="rect">
              <a:avLst/>
            </a:prstGeom>
            <a:noFill/>
            <a:ln w="12700">
              <a:noFill/>
              <a:miter lim="800000"/>
              <a:headEnd/>
              <a:tailEnd/>
            </a:ln>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1200" b="1">
                  <a:solidFill>
                    <a:srgbClr val="FAF200"/>
                  </a:solidFill>
                  <a:effectLst>
                    <a:outerShdw blurRad="38100" dist="38100" dir="2700000" algn="tl">
                      <a:srgbClr val="000000"/>
                    </a:outerShdw>
                  </a:effectLst>
                  <a:latin typeface="Helvetica" charset="0"/>
                </a:rPr>
                <a:t>Haifa</a:t>
              </a:r>
            </a:p>
          </p:txBody>
        </p:sp>
        <p:sp>
          <p:nvSpPr>
            <p:cNvPr id="752704" name="Text Box 64"/>
            <p:cNvSpPr txBox="1">
              <a:spLocks noChangeArrowheads="1"/>
            </p:cNvSpPr>
            <p:nvPr/>
          </p:nvSpPr>
          <p:spPr bwMode="auto">
            <a:xfrm>
              <a:off x="1811" y="1400"/>
              <a:ext cx="752" cy="173"/>
            </a:xfrm>
            <a:prstGeom prst="rect">
              <a:avLst/>
            </a:prstGeom>
            <a:noFill/>
            <a:ln w="12700">
              <a:noFill/>
              <a:miter lim="800000"/>
              <a:headEnd/>
              <a:tailEnd/>
            </a:ln>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1200" b="1">
                  <a:solidFill>
                    <a:srgbClr val="FAF200"/>
                  </a:solidFill>
                  <a:effectLst>
                    <a:outerShdw blurRad="38100" dist="38100" dir="2700000" algn="tl">
                      <a:srgbClr val="000000"/>
                    </a:outerShdw>
                  </a:effectLst>
                  <a:latin typeface="Helvetica" charset="0"/>
                </a:rPr>
                <a:t>Nazareth</a:t>
              </a:r>
            </a:p>
          </p:txBody>
        </p:sp>
        <p:sp>
          <p:nvSpPr>
            <p:cNvPr id="752705" name="Text Box 65"/>
            <p:cNvSpPr txBox="1">
              <a:spLocks noChangeArrowheads="1"/>
            </p:cNvSpPr>
            <p:nvPr/>
          </p:nvSpPr>
          <p:spPr bwMode="auto">
            <a:xfrm>
              <a:off x="1400" y="1562"/>
              <a:ext cx="752" cy="173"/>
            </a:xfrm>
            <a:prstGeom prst="rect">
              <a:avLst/>
            </a:prstGeom>
            <a:noFill/>
            <a:ln w="12700">
              <a:noFill/>
              <a:miter lim="800000"/>
              <a:headEnd/>
              <a:tailEnd/>
            </a:ln>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1200" b="1">
                  <a:solidFill>
                    <a:srgbClr val="FAF200"/>
                  </a:solidFill>
                  <a:effectLst>
                    <a:outerShdw blurRad="38100" dist="38100" dir="2700000" algn="tl">
                      <a:srgbClr val="000000"/>
                    </a:outerShdw>
                  </a:effectLst>
                  <a:latin typeface="Helvetica" charset="0"/>
                </a:rPr>
                <a:t>Netanya</a:t>
              </a:r>
            </a:p>
          </p:txBody>
        </p:sp>
        <p:sp>
          <p:nvSpPr>
            <p:cNvPr id="752706" name="Text Box 66"/>
            <p:cNvSpPr txBox="1">
              <a:spLocks noChangeArrowheads="1"/>
            </p:cNvSpPr>
            <p:nvPr/>
          </p:nvSpPr>
          <p:spPr bwMode="auto">
            <a:xfrm>
              <a:off x="1184" y="1754"/>
              <a:ext cx="752" cy="173"/>
            </a:xfrm>
            <a:prstGeom prst="rect">
              <a:avLst/>
            </a:prstGeom>
            <a:noFill/>
            <a:ln w="12700">
              <a:noFill/>
              <a:miter lim="800000"/>
              <a:headEnd/>
              <a:tailEnd/>
            </a:ln>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1200" b="1">
                  <a:solidFill>
                    <a:srgbClr val="FAF200"/>
                  </a:solidFill>
                  <a:effectLst>
                    <a:outerShdw blurRad="38100" dist="38100" dir="2700000" algn="tl">
                      <a:srgbClr val="000000"/>
                    </a:outerShdw>
                  </a:effectLst>
                  <a:latin typeface="Helvetica" charset="0"/>
                </a:rPr>
                <a:t>Tel Aviv-Jaffa</a:t>
              </a:r>
            </a:p>
          </p:txBody>
        </p:sp>
        <p:sp>
          <p:nvSpPr>
            <p:cNvPr id="752707" name="Text Box 67"/>
            <p:cNvSpPr txBox="1">
              <a:spLocks noChangeArrowheads="1"/>
            </p:cNvSpPr>
            <p:nvPr/>
          </p:nvSpPr>
          <p:spPr bwMode="auto">
            <a:xfrm>
              <a:off x="1416" y="1906"/>
              <a:ext cx="832" cy="192"/>
            </a:xfrm>
            <a:prstGeom prst="rect">
              <a:avLst/>
            </a:prstGeom>
            <a:noFill/>
            <a:ln w="12700">
              <a:noFill/>
              <a:miter lim="800000"/>
              <a:headEnd/>
              <a:tailEnd/>
            </a:ln>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1400" b="1">
                  <a:solidFill>
                    <a:srgbClr val="FAF200"/>
                  </a:solidFill>
                  <a:effectLst>
                    <a:outerShdw blurRad="38100" dist="38100" dir="2700000" algn="tl">
                      <a:srgbClr val="000000"/>
                    </a:outerShdw>
                  </a:effectLst>
                  <a:latin typeface="Helvetica" charset="0"/>
                </a:rPr>
                <a:t>Giêrusalem</a:t>
              </a:r>
            </a:p>
          </p:txBody>
        </p:sp>
        <p:sp>
          <p:nvSpPr>
            <p:cNvPr id="752708" name="Text Box 68"/>
            <p:cNvSpPr txBox="1">
              <a:spLocks noChangeArrowheads="1"/>
            </p:cNvSpPr>
            <p:nvPr/>
          </p:nvSpPr>
          <p:spPr bwMode="auto">
            <a:xfrm>
              <a:off x="1272" y="2290"/>
              <a:ext cx="752" cy="173"/>
            </a:xfrm>
            <a:prstGeom prst="rect">
              <a:avLst/>
            </a:prstGeom>
            <a:noFill/>
            <a:ln w="12700">
              <a:noFill/>
              <a:miter lim="800000"/>
              <a:headEnd/>
              <a:tailEnd/>
            </a:ln>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1200" b="1">
                  <a:solidFill>
                    <a:srgbClr val="FAF200"/>
                  </a:solidFill>
                  <a:effectLst>
                    <a:outerShdw blurRad="38100" dist="38100" dir="2700000" algn="tl">
                      <a:srgbClr val="000000"/>
                    </a:outerShdw>
                  </a:effectLst>
                  <a:latin typeface="Helvetica" charset="0"/>
                </a:rPr>
                <a:t>Bêeshêba</a:t>
              </a:r>
            </a:p>
          </p:txBody>
        </p:sp>
        <p:sp>
          <p:nvSpPr>
            <p:cNvPr id="752709" name="Text Box 69"/>
            <p:cNvSpPr txBox="1">
              <a:spLocks noChangeArrowheads="1"/>
            </p:cNvSpPr>
            <p:nvPr/>
          </p:nvSpPr>
          <p:spPr bwMode="auto">
            <a:xfrm>
              <a:off x="1208" y="2099"/>
              <a:ext cx="752" cy="173"/>
            </a:xfrm>
            <a:prstGeom prst="rect">
              <a:avLst/>
            </a:prstGeom>
            <a:noFill/>
            <a:ln w="12700">
              <a:noFill/>
              <a:miter lim="800000"/>
              <a:headEnd/>
              <a:tailEnd/>
            </a:ln>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1200" b="1">
                  <a:solidFill>
                    <a:srgbClr val="FAF200"/>
                  </a:solidFill>
                  <a:effectLst>
                    <a:outerShdw blurRad="38100" dist="38100" dir="2700000" algn="tl">
                      <a:srgbClr val="000000"/>
                    </a:outerShdw>
                  </a:effectLst>
                  <a:latin typeface="Helvetica" charset="0"/>
                </a:rPr>
                <a:t>Gaza</a:t>
              </a:r>
            </a:p>
          </p:txBody>
        </p:sp>
        <p:sp>
          <p:nvSpPr>
            <p:cNvPr id="752710" name="Text Box 70"/>
            <p:cNvSpPr txBox="1">
              <a:spLocks noChangeArrowheads="1"/>
            </p:cNvSpPr>
            <p:nvPr/>
          </p:nvSpPr>
          <p:spPr bwMode="auto">
            <a:xfrm>
              <a:off x="1672" y="2442"/>
              <a:ext cx="920" cy="212"/>
            </a:xfrm>
            <a:prstGeom prst="rect">
              <a:avLst/>
            </a:prstGeom>
            <a:noFill/>
            <a:ln w="12700">
              <a:noFill/>
              <a:miter lim="800000"/>
              <a:headEnd/>
              <a:tailEnd/>
            </a:ln>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1600" b="1">
                  <a:solidFill>
                    <a:srgbClr val="FF0000"/>
                  </a:solidFill>
                  <a:effectLst>
                    <a:outerShdw blurRad="38100" dist="38100" dir="2700000" algn="tl">
                      <a:srgbClr val="000000"/>
                    </a:outerShdw>
                  </a:effectLst>
                  <a:latin typeface="Times" charset="0"/>
                </a:rPr>
                <a:t>ISRAEL</a:t>
              </a:r>
            </a:p>
          </p:txBody>
        </p:sp>
        <p:sp>
          <p:nvSpPr>
            <p:cNvPr id="752711" name="Oval 71"/>
            <p:cNvSpPr>
              <a:spLocks noChangeArrowheads="1"/>
            </p:cNvSpPr>
            <p:nvPr/>
          </p:nvSpPr>
          <p:spPr bwMode="auto">
            <a:xfrm>
              <a:off x="2196" y="1878"/>
              <a:ext cx="188" cy="172"/>
            </a:xfrm>
            <a:prstGeom prst="ellipse">
              <a:avLst/>
            </a:prstGeom>
            <a:solidFill>
              <a:srgbClr val="FAF200"/>
            </a:solidFill>
            <a:ln w="38100">
              <a:solidFill>
                <a:srgbClr val="FF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grpSp>
      <p:sp>
        <p:nvSpPr>
          <p:cNvPr id="752712" name="Text Box 72"/>
          <p:cNvSpPr txBox="1">
            <a:spLocks noChangeArrowheads="1"/>
          </p:cNvSpPr>
          <p:nvPr/>
        </p:nvSpPr>
        <p:spPr bwMode="auto">
          <a:xfrm>
            <a:off x="5786438" y="2413000"/>
            <a:ext cx="1460500" cy="336550"/>
          </a:xfrm>
          <a:prstGeom prst="rect">
            <a:avLst/>
          </a:prstGeom>
          <a:noFill/>
          <a:ln w="12700">
            <a:noFill/>
            <a:miter lim="800000"/>
            <a:headEnd/>
            <a:tailEnd/>
          </a:ln>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1600" b="1">
                <a:solidFill>
                  <a:srgbClr val="FF0000"/>
                </a:solidFill>
                <a:effectLst>
                  <a:outerShdw blurRad="38100" dist="38100" dir="2700000" algn="tl">
                    <a:srgbClr val="000000"/>
                  </a:outerShdw>
                </a:effectLst>
                <a:latin typeface="Times" charset="0"/>
              </a:rPr>
              <a:t>GIÔ-ĐANH</a:t>
            </a:r>
          </a:p>
        </p:txBody>
      </p:sp>
      <p:sp>
        <p:nvSpPr>
          <p:cNvPr id="752713" name="Freeform 7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charset="0"/>
              <a:ea typeface="+mn-ea"/>
              <a:cs typeface="+mn-cs"/>
            </a:endParaRPr>
          </a:p>
        </p:txBody>
      </p:sp>
      <p:sp>
        <p:nvSpPr>
          <p:cNvPr id="752714" name="AutoShape 7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52715" name="Rectangle 7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52716" name="AutoShape 76"/>
          <p:cNvSpPr>
            <a:spLocks noChangeArrowheads="1"/>
          </p:cNvSpPr>
          <p:nvPr/>
        </p:nvSpPr>
        <p:spPr bwMode="auto">
          <a:xfrm>
            <a:off x="81105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52717" name="Line 7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52718" name="Line 7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52719" name="Rectangle 7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101421" name="Rectangle 80"/>
          <p:cNvSpPr>
            <a:spLocks noChangeArrowheads="1"/>
          </p:cNvSpPr>
          <p:nvPr/>
        </p:nvSpPr>
        <p:spPr bwMode="auto">
          <a:xfrm>
            <a:off x="8186738" y="3832225"/>
            <a:ext cx="681037" cy="242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1000" b="1">
                <a:solidFill>
                  <a:srgbClr val="000000"/>
                </a:solidFill>
                <a:effectLst/>
                <a:latin typeface="Helvetica" charset="0"/>
              </a:rPr>
              <a:t>Đ - C - P</a:t>
            </a:r>
          </a:p>
        </p:txBody>
      </p:sp>
      <p:sp>
        <p:nvSpPr>
          <p:cNvPr id="101422" name="Rectangle 81"/>
          <p:cNvSpPr>
            <a:spLocks noChangeArrowheads="1"/>
          </p:cNvSpPr>
          <p:nvPr/>
        </p:nvSpPr>
        <p:spPr bwMode="auto">
          <a:xfrm>
            <a:off x="8023225" y="3654425"/>
            <a:ext cx="86677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Helvetica" charset="0"/>
              </a:rPr>
              <a:t>SỰ KÊU GỌI</a:t>
            </a:r>
          </a:p>
        </p:txBody>
      </p:sp>
      <p:sp>
        <p:nvSpPr>
          <p:cNvPr id="101423" name="Rectangle 82"/>
          <p:cNvSpPr>
            <a:spLocks noChangeArrowheads="1"/>
          </p:cNvSpPr>
          <p:nvPr/>
        </p:nvSpPr>
        <p:spPr bwMode="auto">
          <a:xfrm>
            <a:off x="8004175" y="3432175"/>
            <a:ext cx="849313"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Chicago" charset="0"/>
              </a:rPr>
              <a:t>ÁP-RA-HAM</a:t>
            </a:r>
          </a:p>
        </p:txBody>
      </p:sp>
      <p:sp>
        <p:nvSpPr>
          <p:cNvPr id="101424" name="Rectangle 83"/>
          <p:cNvSpPr>
            <a:spLocks noChangeArrowheads="1"/>
          </p:cNvSpPr>
          <p:nvPr/>
        </p:nvSpPr>
        <p:spPr bwMode="auto">
          <a:xfrm>
            <a:off x="8321675" y="4033838"/>
            <a:ext cx="3778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1000" b="1">
                <a:solidFill>
                  <a:srgbClr val="000000"/>
                </a:solidFill>
                <a:effectLst/>
                <a:latin typeface="Helvetica" charset="0"/>
              </a:rPr>
              <a:t>I -Y</a:t>
            </a:r>
          </a:p>
        </p:txBody>
      </p:sp>
      <p:sp>
        <p:nvSpPr>
          <p:cNvPr id="752724" name="Line 8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52725" name="Line 8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52726" name="Line 8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grpSp>
        <p:nvGrpSpPr>
          <p:cNvPr id="3" name="Group 87"/>
          <p:cNvGrpSpPr>
            <a:grpSpLocks/>
          </p:cNvGrpSpPr>
          <p:nvPr/>
        </p:nvGrpSpPr>
        <p:grpSpPr bwMode="auto">
          <a:xfrm>
            <a:off x="2541588" y="866775"/>
            <a:ext cx="3395662" cy="4651375"/>
            <a:chOff x="1619" y="560"/>
            <a:chExt cx="2139" cy="2930"/>
          </a:xfrm>
        </p:grpSpPr>
        <p:sp>
          <p:nvSpPr>
            <p:cNvPr id="752728" name="AutoShape 88"/>
            <p:cNvSpPr>
              <a:spLocks noChangeArrowheads="1"/>
            </p:cNvSpPr>
            <p:nvPr/>
          </p:nvSpPr>
          <p:spPr bwMode="auto">
            <a:xfrm rot="2155213">
              <a:off x="1864" y="560"/>
              <a:ext cx="488" cy="776"/>
            </a:xfrm>
            <a:prstGeom prst="curvedRightArrow">
              <a:avLst>
                <a:gd name="adj1" fmla="val 31803"/>
                <a:gd name="adj2" fmla="val 63607"/>
                <a:gd name="adj3" fmla="val 33333"/>
              </a:avLst>
            </a:prstGeom>
            <a:solidFill>
              <a:schemeClr val="tx1"/>
            </a:solidFill>
            <a:ln w="57150">
              <a:solidFill>
                <a:schemeClr val="accent1"/>
              </a:solidFill>
              <a:miter lim="800000"/>
              <a:headEnd/>
              <a:tailEnd/>
            </a:ln>
            <a:effectLst>
              <a:outerShdw dist="89803"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101442" name="Text Box 89"/>
            <p:cNvSpPr txBox="1">
              <a:spLocks noChangeArrowheads="1"/>
            </p:cNvSpPr>
            <p:nvPr/>
          </p:nvSpPr>
          <p:spPr bwMode="auto">
            <a:xfrm>
              <a:off x="2504" y="792"/>
              <a:ext cx="1254" cy="213"/>
            </a:xfrm>
            <a:prstGeom prst="rect">
              <a:avLst/>
            </a:prstGeom>
            <a:solidFill>
              <a:schemeClr val="accent1"/>
            </a:solidFill>
            <a:ln w="76200">
              <a:solidFill>
                <a:srgbClr val="02227C"/>
              </a:solidFill>
              <a:miter lim="800000"/>
              <a:headEnd/>
              <a:tailEnd/>
            </a:ln>
            <a:effectLst>
              <a:outerShdw dist="89803" dir="2700000" algn="ctr" rotWithShape="0">
                <a:schemeClr val="bg2"/>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r>
                <a:rPr lang="en-US" sz="1600" b="1">
                  <a:solidFill>
                    <a:srgbClr val="EEFF4B"/>
                  </a:solidFill>
                  <a:effectLst/>
                  <a:latin typeface="Comic Sans MS" charset="0"/>
                </a:rPr>
                <a:t>HẬU TỰ Y-SÁC</a:t>
              </a:r>
            </a:p>
          </p:txBody>
        </p:sp>
        <p:sp>
          <p:nvSpPr>
            <p:cNvPr id="752730" name="Freeform 90"/>
            <p:cNvSpPr>
              <a:spLocks/>
            </p:cNvSpPr>
            <p:nvPr/>
          </p:nvSpPr>
          <p:spPr bwMode="auto">
            <a:xfrm>
              <a:off x="1619" y="1027"/>
              <a:ext cx="949" cy="2463"/>
            </a:xfrm>
            <a:custGeom>
              <a:avLst/>
              <a:gdLst>
                <a:gd name="T0" fmla="*/ 48 w 949"/>
                <a:gd name="T1" fmla="*/ 1498 h 2463"/>
                <a:gd name="T2" fmla="*/ 112 w 949"/>
                <a:gd name="T3" fmla="*/ 1664 h 2463"/>
                <a:gd name="T4" fmla="*/ 203 w 949"/>
                <a:gd name="T5" fmla="*/ 1914 h 2463"/>
                <a:gd name="T6" fmla="*/ 299 w 949"/>
                <a:gd name="T7" fmla="*/ 2197 h 2463"/>
                <a:gd name="T8" fmla="*/ 368 w 949"/>
                <a:gd name="T9" fmla="*/ 2384 h 2463"/>
                <a:gd name="T10" fmla="*/ 475 w 949"/>
                <a:gd name="T11" fmla="*/ 2448 h 2463"/>
                <a:gd name="T12" fmla="*/ 501 w 949"/>
                <a:gd name="T13" fmla="*/ 2357 h 2463"/>
                <a:gd name="T14" fmla="*/ 512 w 949"/>
                <a:gd name="T15" fmla="*/ 2240 h 2463"/>
                <a:gd name="T16" fmla="*/ 549 w 949"/>
                <a:gd name="T17" fmla="*/ 2106 h 2463"/>
                <a:gd name="T18" fmla="*/ 565 w 949"/>
                <a:gd name="T19" fmla="*/ 1994 h 2463"/>
                <a:gd name="T20" fmla="*/ 592 w 949"/>
                <a:gd name="T21" fmla="*/ 1877 h 2463"/>
                <a:gd name="T22" fmla="*/ 661 w 949"/>
                <a:gd name="T23" fmla="*/ 1680 h 2463"/>
                <a:gd name="T24" fmla="*/ 768 w 949"/>
                <a:gd name="T25" fmla="*/ 1477 h 2463"/>
                <a:gd name="T26" fmla="*/ 757 w 949"/>
                <a:gd name="T27" fmla="*/ 1445 h 2463"/>
                <a:gd name="T28" fmla="*/ 752 w 949"/>
                <a:gd name="T29" fmla="*/ 1360 h 2463"/>
                <a:gd name="T30" fmla="*/ 805 w 949"/>
                <a:gd name="T31" fmla="*/ 1168 h 2463"/>
                <a:gd name="T32" fmla="*/ 800 w 949"/>
                <a:gd name="T33" fmla="*/ 1157 h 2463"/>
                <a:gd name="T34" fmla="*/ 747 w 949"/>
                <a:gd name="T35" fmla="*/ 1205 h 2463"/>
                <a:gd name="T36" fmla="*/ 683 w 949"/>
                <a:gd name="T37" fmla="*/ 1237 h 2463"/>
                <a:gd name="T38" fmla="*/ 437 w 949"/>
                <a:gd name="T39" fmla="*/ 1296 h 2463"/>
                <a:gd name="T40" fmla="*/ 416 w 949"/>
                <a:gd name="T41" fmla="*/ 1141 h 2463"/>
                <a:gd name="T42" fmla="*/ 469 w 949"/>
                <a:gd name="T43" fmla="*/ 1093 h 2463"/>
                <a:gd name="T44" fmla="*/ 533 w 949"/>
                <a:gd name="T45" fmla="*/ 997 h 2463"/>
                <a:gd name="T46" fmla="*/ 480 w 949"/>
                <a:gd name="T47" fmla="*/ 837 h 2463"/>
                <a:gd name="T48" fmla="*/ 485 w 949"/>
                <a:gd name="T49" fmla="*/ 666 h 2463"/>
                <a:gd name="T50" fmla="*/ 560 w 949"/>
                <a:gd name="T51" fmla="*/ 517 h 2463"/>
                <a:gd name="T52" fmla="*/ 715 w 949"/>
                <a:gd name="T53" fmla="*/ 501 h 2463"/>
                <a:gd name="T54" fmla="*/ 795 w 949"/>
                <a:gd name="T55" fmla="*/ 554 h 2463"/>
                <a:gd name="T56" fmla="*/ 869 w 949"/>
                <a:gd name="T57" fmla="*/ 565 h 2463"/>
                <a:gd name="T58" fmla="*/ 912 w 949"/>
                <a:gd name="T59" fmla="*/ 352 h 2463"/>
                <a:gd name="T60" fmla="*/ 917 w 949"/>
                <a:gd name="T61" fmla="*/ 208 h 2463"/>
                <a:gd name="T62" fmla="*/ 901 w 949"/>
                <a:gd name="T63" fmla="*/ 0 h 2463"/>
                <a:gd name="T64" fmla="*/ 864 w 949"/>
                <a:gd name="T65" fmla="*/ 37 h 2463"/>
                <a:gd name="T66" fmla="*/ 789 w 949"/>
                <a:gd name="T67" fmla="*/ 138 h 2463"/>
                <a:gd name="T68" fmla="*/ 608 w 949"/>
                <a:gd name="T69" fmla="*/ 122 h 2463"/>
                <a:gd name="T70" fmla="*/ 544 w 949"/>
                <a:gd name="T71" fmla="*/ 277 h 2463"/>
                <a:gd name="T72" fmla="*/ 464 w 949"/>
                <a:gd name="T73" fmla="*/ 314 h 2463"/>
                <a:gd name="T74" fmla="*/ 379 w 949"/>
                <a:gd name="T75" fmla="*/ 586 h 2463"/>
                <a:gd name="T76" fmla="*/ 304 w 949"/>
                <a:gd name="T77" fmla="*/ 848 h 2463"/>
                <a:gd name="T78" fmla="*/ 229 w 949"/>
                <a:gd name="T79" fmla="*/ 976 h 2463"/>
                <a:gd name="T80" fmla="*/ 197 w 949"/>
                <a:gd name="T81" fmla="*/ 1024 h 2463"/>
                <a:gd name="T82" fmla="*/ 133 w 949"/>
                <a:gd name="T83" fmla="*/ 1109 h 2463"/>
                <a:gd name="T84" fmla="*/ 91 w 949"/>
                <a:gd name="T85" fmla="*/ 1173 h 2463"/>
                <a:gd name="T86" fmla="*/ 139 w 949"/>
                <a:gd name="T87" fmla="*/ 1173 h 2463"/>
                <a:gd name="T88" fmla="*/ 107 w 949"/>
                <a:gd name="T89" fmla="*/ 1242 h 2463"/>
                <a:gd name="T90" fmla="*/ 32 w 949"/>
                <a:gd name="T91" fmla="*/ 1349 h 2463"/>
                <a:gd name="T92" fmla="*/ 0 w 949"/>
                <a:gd name="T93" fmla="*/ 1376 h 246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49"/>
                <a:gd name="T142" fmla="*/ 0 h 2463"/>
                <a:gd name="T143" fmla="*/ 949 w 949"/>
                <a:gd name="T144" fmla="*/ 2463 h 246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49" h="2463">
                  <a:moveTo>
                    <a:pt x="0" y="1376"/>
                  </a:moveTo>
                  <a:cubicBezTo>
                    <a:pt x="24" y="1411"/>
                    <a:pt x="22" y="1460"/>
                    <a:pt x="48" y="1498"/>
                  </a:cubicBezTo>
                  <a:cubicBezTo>
                    <a:pt x="60" y="1537"/>
                    <a:pt x="43" y="1488"/>
                    <a:pt x="64" y="1530"/>
                  </a:cubicBezTo>
                  <a:cubicBezTo>
                    <a:pt x="84" y="1570"/>
                    <a:pt x="100" y="1619"/>
                    <a:pt x="112" y="1664"/>
                  </a:cubicBezTo>
                  <a:cubicBezTo>
                    <a:pt x="127" y="1722"/>
                    <a:pt x="136" y="1794"/>
                    <a:pt x="171" y="1845"/>
                  </a:cubicBezTo>
                  <a:cubicBezTo>
                    <a:pt x="178" y="1867"/>
                    <a:pt x="191" y="1893"/>
                    <a:pt x="203" y="1914"/>
                  </a:cubicBezTo>
                  <a:cubicBezTo>
                    <a:pt x="209" y="1925"/>
                    <a:pt x="224" y="1946"/>
                    <a:pt x="224" y="1946"/>
                  </a:cubicBezTo>
                  <a:cubicBezTo>
                    <a:pt x="246" y="2018"/>
                    <a:pt x="255" y="2133"/>
                    <a:pt x="299" y="2197"/>
                  </a:cubicBezTo>
                  <a:cubicBezTo>
                    <a:pt x="309" y="2229"/>
                    <a:pt x="316" y="2264"/>
                    <a:pt x="336" y="2293"/>
                  </a:cubicBezTo>
                  <a:cubicBezTo>
                    <a:pt x="345" y="2323"/>
                    <a:pt x="355" y="2354"/>
                    <a:pt x="368" y="2384"/>
                  </a:cubicBezTo>
                  <a:cubicBezTo>
                    <a:pt x="379" y="2411"/>
                    <a:pt x="378" y="2442"/>
                    <a:pt x="411" y="2453"/>
                  </a:cubicBezTo>
                  <a:cubicBezTo>
                    <a:pt x="432" y="2451"/>
                    <a:pt x="459" y="2463"/>
                    <a:pt x="475" y="2448"/>
                  </a:cubicBezTo>
                  <a:cubicBezTo>
                    <a:pt x="486" y="2436"/>
                    <a:pt x="464" y="2400"/>
                    <a:pt x="464" y="2400"/>
                  </a:cubicBezTo>
                  <a:cubicBezTo>
                    <a:pt x="469" y="2369"/>
                    <a:pt x="472" y="2365"/>
                    <a:pt x="501" y="2357"/>
                  </a:cubicBezTo>
                  <a:cubicBezTo>
                    <a:pt x="516" y="2334"/>
                    <a:pt x="507" y="2323"/>
                    <a:pt x="501" y="2298"/>
                  </a:cubicBezTo>
                  <a:cubicBezTo>
                    <a:pt x="503" y="2278"/>
                    <a:pt x="509" y="2259"/>
                    <a:pt x="512" y="2240"/>
                  </a:cubicBezTo>
                  <a:cubicBezTo>
                    <a:pt x="516" y="2204"/>
                    <a:pt x="503" y="2171"/>
                    <a:pt x="539" y="2160"/>
                  </a:cubicBezTo>
                  <a:cubicBezTo>
                    <a:pt x="551" y="2119"/>
                    <a:pt x="534" y="2178"/>
                    <a:pt x="549" y="2106"/>
                  </a:cubicBezTo>
                  <a:cubicBezTo>
                    <a:pt x="553" y="2084"/>
                    <a:pt x="569" y="2063"/>
                    <a:pt x="576" y="2042"/>
                  </a:cubicBezTo>
                  <a:cubicBezTo>
                    <a:pt x="573" y="2025"/>
                    <a:pt x="565" y="2010"/>
                    <a:pt x="565" y="1994"/>
                  </a:cubicBezTo>
                  <a:cubicBezTo>
                    <a:pt x="565" y="1977"/>
                    <a:pt x="581" y="1946"/>
                    <a:pt x="581" y="1946"/>
                  </a:cubicBezTo>
                  <a:cubicBezTo>
                    <a:pt x="583" y="1922"/>
                    <a:pt x="589" y="1900"/>
                    <a:pt x="592" y="1877"/>
                  </a:cubicBezTo>
                  <a:cubicBezTo>
                    <a:pt x="596" y="1840"/>
                    <a:pt x="579" y="1793"/>
                    <a:pt x="619" y="1781"/>
                  </a:cubicBezTo>
                  <a:cubicBezTo>
                    <a:pt x="639" y="1747"/>
                    <a:pt x="626" y="1701"/>
                    <a:pt x="661" y="1680"/>
                  </a:cubicBezTo>
                  <a:cubicBezTo>
                    <a:pt x="674" y="1642"/>
                    <a:pt x="673" y="1613"/>
                    <a:pt x="709" y="1589"/>
                  </a:cubicBezTo>
                  <a:cubicBezTo>
                    <a:pt x="733" y="1553"/>
                    <a:pt x="755" y="1518"/>
                    <a:pt x="768" y="1477"/>
                  </a:cubicBezTo>
                  <a:cubicBezTo>
                    <a:pt x="766" y="1471"/>
                    <a:pt x="764" y="1466"/>
                    <a:pt x="763" y="1461"/>
                  </a:cubicBezTo>
                  <a:cubicBezTo>
                    <a:pt x="761" y="1455"/>
                    <a:pt x="758" y="1450"/>
                    <a:pt x="757" y="1445"/>
                  </a:cubicBezTo>
                  <a:cubicBezTo>
                    <a:pt x="753" y="1434"/>
                    <a:pt x="747" y="1413"/>
                    <a:pt x="747" y="1413"/>
                  </a:cubicBezTo>
                  <a:cubicBezTo>
                    <a:pt x="748" y="1395"/>
                    <a:pt x="752" y="1360"/>
                    <a:pt x="752" y="1360"/>
                  </a:cubicBezTo>
                  <a:cubicBezTo>
                    <a:pt x="759" y="1329"/>
                    <a:pt x="767" y="1298"/>
                    <a:pt x="779" y="1269"/>
                  </a:cubicBezTo>
                  <a:cubicBezTo>
                    <a:pt x="782" y="1242"/>
                    <a:pt x="788" y="1191"/>
                    <a:pt x="805" y="1168"/>
                  </a:cubicBezTo>
                  <a:cubicBezTo>
                    <a:pt x="808" y="1162"/>
                    <a:pt x="818" y="1157"/>
                    <a:pt x="816" y="1152"/>
                  </a:cubicBezTo>
                  <a:cubicBezTo>
                    <a:pt x="813" y="1146"/>
                    <a:pt x="805" y="1155"/>
                    <a:pt x="800" y="1157"/>
                  </a:cubicBezTo>
                  <a:cubicBezTo>
                    <a:pt x="791" y="1185"/>
                    <a:pt x="799" y="1169"/>
                    <a:pt x="763" y="1194"/>
                  </a:cubicBezTo>
                  <a:cubicBezTo>
                    <a:pt x="757" y="1197"/>
                    <a:pt x="747" y="1205"/>
                    <a:pt x="747" y="1205"/>
                  </a:cubicBezTo>
                  <a:cubicBezTo>
                    <a:pt x="728" y="1231"/>
                    <a:pt x="742" y="1218"/>
                    <a:pt x="699" y="1232"/>
                  </a:cubicBezTo>
                  <a:cubicBezTo>
                    <a:pt x="693" y="1233"/>
                    <a:pt x="683" y="1237"/>
                    <a:pt x="683" y="1237"/>
                  </a:cubicBezTo>
                  <a:cubicBezTo>
                    <a:pt x="671" y="1259"/>
                    <a:pt x="657" y="1267"/>
                    <a:pt x="640" y="1285"/>
                  </a:cubicBezTo>
                  <a:cubicBezTo>
                    <a:pt x="572" y="1274"/>
                    <a:pt x="501" y="1271"/>
                    <a:pt x="437" y="1296"/>
                  </a:cubicBezTo>
                  <a:cubicBezTo>
                    <a:pt x="378" y="1286"/>
                    <a:pt x="383" y="1280"/>
                    <a:pt x="400" y="1226"/>
                  </a:cubicBezTo>
                  <a:cubicBezTo>
                    <a:pt x="400" y="1219"/>
                    <a:pt x="402" y="1154"/>
                    <a:pt x="416" y="1141"/>
                  </a:cubicBezTo>
                  <a:cubicBezTo>
                    <a:pt x="425" y="1131"/>
                    <a:pt x="448" y="1120"/>
                    <a:pt x="448" y="1120"/>
                  </a:cubicBezTo>
                  <a:cubicBezTo>
                    <a:pt x="459" y="1082"/>
                    <a:pt x="442" y="1125"/>
                    <a:pt x="469" y="1093"/>
                  </a:cubicBezTo>
                  <a:cubicBezTo>
                    <a:pt x="472" y="1088"/>
                    <a:pt x="471" y="1081"/>
                    <a:pt x="475" y="1077"/>
                  </a:cubicBezTo>
                  <a:cubicBezTo>
                    <a:pt x="493" y="1050"/>
                    <a:pt x="515" y="1025"/>
                    <a:pt x="533" y="997"/>
                  </a:cubicBezTo>
                  <a:cubicBezTo>
                    <a:pt x="506" y="978"/>
                    <a:pt x="505" y="942"/>
                    <a:pt x="496" y="912"/>
                  </a:cubicBezTo>
                  <a:cubicBezTo>
                    <a:pt x="492" y="880"/>
                    <a:pt x="488" y="864"/>
                    <a:pt x="480" y="837"/>
                  </a:cubicBezTo>
                  <a:cubicBezTo>
                    <a:pt x="486" y="808"/>
                    <a:pt x="478" y="788"/>
                    <a:pt x="469" y="762"/>
                  </a:cubicBezTo>
                  <a:cubicBezTo>
                    <a:pt x="465" y="719"/>
                    <a:pt x="455" y="695"/>
                    <a:pt x="485" y="666"/>
                  </a:cubicBezTo>
                  <a:cubicBezTo>
                    <a:pt x="494" y="641"/>
                    <a:pt x="497" y="618"/>
                    <a:pt x="512" y="597"/>
                  </a:cubicBezTo>
                  <a:cubicBezTo>
                    <a:pt x="493" y="537"/>
                    <a:pt x="514" y="531"/>
                    <a:pt x="560" y="517"/>
                  </a:cubicBezTo>
                  <a:cubicBezTo>
                    <a:pt x="575" y="487"/>
                    <a:pt x="589" y="484"/>
                    <a:pt x="619" y="474"/>
                  </a:cubicBezTo>
                  <a:cubicBezTo>
                    <a:pt x="663" y="477"/>
                    <a:pt x="691" y="467"/>
                    <a:pt x="715" y="501"/>
                  </a:cubicBezTo>
                  <a:cubicBezTo>
                    <a:pt x="721" y="522"/>
                    <a:pt x="725" y="531"/>
                    <a:pt x="747" y="538"/>
                  </a:cubicBezTo>
                  <a:cubicBezTo>
                    <a:pt x="775" y="557"/>
                    <a:pt x="750" y="543"/>
                    <a:pt x="795" y="554"/>
                  </a:cubicBezTo>
                  <a:cubicBezTo>
                    <a:pt x="807" y="556"/>
                    <a:pt x="832" y="565"/>
                    <a:pt x="832" y="565"/>
                  </a:cubicBezTo>
                  <a:cubicBezTo>
                    <a:pt x="852" y="578"/>
                    <a:pt x="859" y="594"/>
                    <a:pt x="869" y="565"/>
                  </a:cubicBezTo>
                  <a:cubicBezTo>
                    <a:pt x="872" y="506"/>
                    <a:pt x="863" y="456"/>
                    <a:pt x="896" y="410"/>
                  </a:cubicBezTo>
                  <a:cubicBezTo>
                    <a:pt x="900" y="390"/>
                    <a:pt x="907" y="371"/>
                    <a:pt x="912" y="352"/>
                  </a:cubicBezTo>
                  <a:cubicBezTo>
                    <a:pt x="906" y="309"/>
                    <a:pt x="898" y="283"/>
                    <a:pt x="907" y="240"/>
                  </a:cubicBezTo>
                  <a:cubicBezTo>
                    <a:pt x="909" y="229"/>
                    <a:pt x="917" y="208"/>
                    <a:pt x="917" y="208"/>
                  </a:cubicBezTo>
                  <a:cubicBezTo>
                    <a:pt x="924" y="150"/>
                    <a:pt x="938" y="93"/>
                    <a:pt x="949" y="37"/>
                  </a:cubicBezTo>
                  <a:cubicBezTo>
                    <a:pt x="941" y="12"/>
                    <a:pt x="924" y="7"/>
                    <a:pt x="901" y="0"/>
                  </a:cubicBezTo>
                  <a:cubicBezTo>
                    <a:pt x="892" y="1"/>
                    <a:pt x="882" y="0"/>
                    <a:pt x="875" y="5"/>
                  </a:cubicBezTo>
                  <a:cubicBezTo>
                    <a:pt x="873" y="6"/>
                    <a:pt x="864" y="35"/>
                    <a:pt x="864" y="37"/>
                  </a:cubicBezTo>
                  <a:cubicBezTo>
                    <a:pt x="857" y="61"/>
                    <a:pt x="853" y="101"/>
                    <a:pt x="837" y="122"/>
                  </a:cubicBezTo>
                  <a:cubicBezTo>
                    <a:pt x="824" y="137"/>
                    <a:pt x="806" y="135"/>
                    <a:pt x="789" y="138"/>
                  </a:cubicBezTo>
                  <a:cubicBezTo>
                    <a:pt x="766" y="146"/>
                    <a:pt x="742" y="151"/>
                    <a:pt x="720" y="160"/>
                  </a:cubicBezTo>
                  <a:cubicBezTo>
                    <a:pt x="682" y="145"/>
                    <a:pt x="647" y="130"/>
                    <a:pt x="608" y="122"/>
                  </a:cubicBezTo>
                  <a:cubicBezTo>
                    <a:pt x="586" y="130"/>
                    <a:pt x="588" y="141"/>
                    <a:pt x="576" y="160"/>
                  </a:cubicBezTo>
                  <a:cubicBezTo>
                    <a:pt x="563" y="198"/>
                    <a:pt x="554" y="237"/>
                    <a:pt x="544" y="277"/>
                  </a:cubicBezTo>
                  <a:cubicBezTo>
                    <a:pt x="535" y="307"/>
                    <a:pt x="539" y="325"/>
                    <a:pt x="512" y="336"/>
                  </a:cubicBezTo>
                  <a:cubicBezTo>
                    <a:pt x="484" y="317"/>
                    <a:pt x="498" y="305"/>
                    <a:pt x="464" y="314"/>
                  </a:cubicBezTo>
                  <a:cubicBezTo>
                    <a:pt x="444" y="342"/>
                    <a:pt x="439" y="377"/>
                    <a:pt x="427" y="410"/>
                  </a:cubicBezTo>
                  <a:cubicBezTo>
                    <a:pt x="405" y="467"/>
                    <a:pt x="390" y="526"/>
                    <a:pt x="379" y="586"/>
                  </a:cubicBezTo>
                  <a:cubicBezTo>
                    <a:pt x="374" y="644"/>
                    <a:pt x="376" y="716"/>
                    <a:pt x="341" y="768"/>
                  </a:cubicBezTo>
                  <a:cubicBezTo>
                    <a:pt x="330" y="801"/>
                    <a:pt x="324" y="817"/>
                    <a:pt x="304" y="848"/>
                  </a:cubicBezTo>
                  <a:cubicBezTo>
                    <a:pt x="293" y="864"/>
                    <a:pt x="272" y="896"/>
                    <a:pt x="272" y="896"/>
                  </a:cubicBezTo>
                  <a:cubicBezTo>
                    <a:pt x="262" y="926"/>
                    <a:pt x="246" y="949"/>
                    <a:pt x="229" y="976"/>
                  </a:cubicBezTo>
                  <a:cubicBezTo>
                    <a:pt x="222" y="986"/>
                    <a:pt x="215" y="997"/>
                    <a:pt x="208" y="1008"/>
                  </a:cubicBezTo>
                  <a:cubicBezTo>
                    <a:pt x="204" y="1013"/>
                    <a:pt x="197" y="1024"/>
                    <a:pt x="197" y="1024"/>
                  </a:cubicBezTo>
                  <a:cubicBezTo>
                    <a:pt x="190" y="1043"/>
                    <a:pt x="184" y="1075"/>
                    <a:pt x="165" y="1088"/>
                  </a:cubicBezTo>
                  <a:cubicBezTo>
                    <a:pt x="154" y="1095"/>
                    <a:pt x="133" y="1109"/>
                    <a:pt x="133" y="1109"/>
                  </a:cubicBezTo>
                  <a:cubicBezTo>
                    <a:pt x="126" y="1131"/>
                    <a:pt x="115" y="1139"/>
                    <a:pt x="101" y="1157"/>
                  </a:cubicBezTo>
                  <a:cubicBezTo>
                    <a:pt x="97" y="1161"/>
                    <a:pt x="87" y="1167"/>
                    <a:pt x="91" y="1173"/>
                  </a:cubicBezTo>
                  <a:cubicBezTo>
                    <a:pt x="93" y="1177"/>
                    <a:pt x="101" y="1169"/>
                    <a:pt x="107" y="1168"/>
                  </a:cubicBezTo>
                  <a:cubicBezTo>
                    <a:pt x="117" y="1169"/>
                    <a:pt x="129" y="1168"/>
                    <a:pt x="139" y="1173"/>
                  </a:cubicBezTo>
                  <a:cubicBezTo>
                    <a:pt x="156" y="1181"/>
                    <a:pt x="147" y="1215"/>
                    <a:pt x="139" y="1226"/>
                  </a:cubicBezTo>
                  <a:cubicBezTo>
                    <a:pt x="131" y="1236"/>
                    <a:pt x="118" y="1238"/>
                    <a:pt x="107" y="1242"/>
                  </a:cubicBezTo>
                  <a:cubicBezTo>
                    <a:pt x="78" y="1261"/>
                    <a:pt x="69" y="1288"/>
                    <a:pt x="53" y="1317"/>
                  </a:cubicBezTo>
                  <a:cubicBezTo>
                    <a:pt x="46" y="1328"/>
                    <a:pt x="32" y="1349"/>
                    <a:pt x="32" y="1349"/>
                  </a:cubicBezTo>
                  <a:cubicBezTo>
                    <a:pt x="31" y="1350"/>
                    <a:pt x="10" y="1421"/>
                    <a:pt x="5" y="1397"/>
                  </a:cubicBezTo>
                  <a:cubicBezTo>
                    <a:pt x="3" y="1390"/>
                    <a:pt x="1" y="1383"/>
                    <a:pt x="0" y="1376"/>
                  </a:cubicBezTo>
                  <a:close/>
                </a:path>
              </a:pathLst>
            </a:custGeom>
            <a:gradFill rotWithShape="0">
              <a:gsLst>
                <a:gs pos="0">
                  <a:srgbClr val="000000"/>
                </a:gs>
                <a:gs pos="50000">
                  <a:schemeClr val="accent1"/>
                </a:gs>
                <a:gs pos="100000">
                  <a:srgbClr val="000000"/>
                </a:gs>
              </a:gsLst>
              <a:lin ang="5400000" scaled="1"/>
            </a:gradFill>
            <a:ln w="76200" cap="flat" cmpd="sng">
              <a:solidFill>
                <a:srgbClr val="032CA1"/>
              </a:solidFill>
              <a:prstDash val="solid"/>
              <a:round/>
              <a:headEnd/>
              <a:tailEnd/>
            </a:ln>
            <a:effectLst>
              <a:outerShdw blurRad="63500" dist="89803"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grpSp>
      <p:grpSp>
        <p:nvGrpSpPr>
          <p:cNvPr id="4" name="Group 91"/>
          <p:cNvGrpSpPr>
            <a:grpSpLocks/>
          </p:cNvGrpSpPr>
          <p:nvPr/>
        </p:nvGrpSpPr>
        <p:grpSpPr bwMode="auto">
          <a:xfrm>
            <a:off x="236538" y="2298700"/>
            <a:ext cx="6122987" cy="2565400"/>
            <a:chOff x="1352" y="-3515"/>
            <a:chExt cx="3857" cy="1616"/>
          </a:xfrm>
        </p:grpSpPr>
        <p:sp>
          <p:nvSpPr>
            <p:cNvPr id="101435" name="Text Box 92"/>
            <p:cNvSpPr txBox="1">
              <a:spLocks noChangeArrowheads="1"/>
            </p:cNvSpPr>
            <p:nvPr/>
          </p:nvSpPr>
          <p:spPr bwMode="auto">
            <a:xfrm>
              <a:off x="3648" y="-2184"/>
              <a:ext cx="1561" cy="213"/>
            </a:xfrm>
            <a:prstGeom prst="rect">
              <a:avLst/>
            </a:prstGeom>
            <a:solidFill>
              <a:srgbClr val="296F35"/>
            </a:solidFill>
            <a:ln w="76200">
              <a:solidFill>
                <a:srgbClr val="006600"/>
              </a:solidFill>
              <a:miter lim="800000"/>
              <a:headEnd/>
              <a:tailEnd/>
            </a:ln>
            <a:effectLst>
              <a:outerShdw dist="89803" dir="2700000" algn="ctr" rotWithShape="0">
                <a:schemeClr val="bg2"/>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r>
                <a:rPr lang="en-US" sz="1600" b="1">
                  <a:solidFill>
                    <a:srgbClr val="EEFF4B"/>
                  </a:solidFill>
                  <a:effectLst/>
                  <a:latin typeface="Comic Sans MS" charset="0"/>
                </a:rPr>
                <a:t>HẬU TỰ ÍCH-MA-ÊN</a:t>
              </a:r>
            </a:p>
          </p:txBody>
        </p:sp>
        <p:sp>
          <p:nvSpPr>
            <p:cNvPr id="752733" name="AutoShape 93"/>
            <p:cNvSpPr>
              <a:spLocks noChangeArrowheads="1"/>
            </p:cNvSpPr>
            <p:nvPr/>
          </p:nvSpPr>
          <p:spPr bwMode="auto">
            <a:xfrm rot="-10751860">
              <a:off x="1352" y="-3025"/>
              <a:ext cx="1551" cy="1126"/>
            </a:xfrm>
            <a:prstGeom prst="curvedLeftArrow">
              <a:avLst>
                <a:gd name="adj1" fmla="val 20000"/>
                <a:gd name="adj2" fmla="val 40000"/>
                <a:gd name="adj3" fmla="val 45915"/>
              </a:avLst>
            </a:prstGeom>
            <a:solidFill>
              <a:schemeClr val="tx1"/>
            </a:solidFill>
            <a:ln w="76200">
              <a:solidFill>
                <a:srgbClr val="2E7E3B"/>
              </a:solidFill>
              <a:miter lim="800000"/>
              <a:headEnd/>
              <a:tailEnd/>
            </a:ln>
            <a:effectLst>
              <a:outerShdw dist="89803"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grpSp>
          <p:nvGrpSpPr>
            <p:cNvPr id="101437" name="Group 94"/>
            <p:cNvGrpSpPr>
              <a:grpSpLocks/>
            </p:cNvGrpSpPr>
            <p:nvPr/>
          </p:nvGrpSpPr>
          <p:grpSpPr bwMode="auto">
            <a:xfrm>
              <a:off x="2795" y="-3515"/>
              <a:ext cx="907" cy="896"/>
              <a:chOff x="1584" y="1477"/>
              <a:chExt cx="907" cy="896"/>
            </a:xfrm>
          </p:grpSpPr>
          <p:sp>
            <p:nvSpPr>
              <p:cNvPr id="752735" name="Freeform 95"/>
              <p:cNvSpPr>
                <a:spLocks/>
              </p:cNvSpPr>
              <p:nvPr/>
            </p:nvSpPr>
            <p:spPr bwMode="auto">
              <a:xfrm>
                <a:off x="1584" y="2176"/>
                <a:ext cx="185" cy="197"/>
              </a:xfrm>
              <a:custGeom>
                <a:avLst/>
                <a:gdLst>
                  <a:gd name="T0" fmla="*/ 37 w 185"/>
                  <a:gd name="T1" fmla="*/ 197 h 197"/>
                  <a:gd name="T2" fmla="*/ 80 w 185"/>
                  <a:gd name="T3" fmla="*/ 165 h 197"/>
                  <a:gd name="T4" fmla="*/ 107 w 185"/>
                  <a:gd name="T5" fmla="*/ 117 h 197"/>
                  <a:gd name="T6" fmla="*/ 128 w 185"/>
                  <a:gd name="T7" fmla="*/ 69 h 197"/>
                  <a:gd name="T8" fmla="*/ 160 w 185"/>
                  <a:gd name="T9" fmla="*/ 59 h 197"/>
                  <a:gd name="T10" fmla="*/ 149 w 185"/>
                  <a:gd name="T11" fmla="*/ 0 h 197"/>
                  <a:gd name="T12" fmla="*/ 117 w 185"/>
                  <a:gd name="T13" fmla="*/ 27 h 197"/>
                  <a:gd name="T14" fmla="*/ 21 w 185"/>
                  <a:gd name="T15" fmla="*/ 64 h 197"/>
                  <a:gd name="T16" fmla="*/ 0 w 185"/>
                  <a:gd name="T17" fmla="*/ 112 h 197"/>
                  <a:gd name="T18" fmla="*/ 32 w 185"/>
                  <a:gd name="T19" fmla="*/ 192 h 197"/>
                  <a:gd name="T20" fmla="*/ 37 w 185"/>
                  <a:gd name="T21" fmla="*/ 197 h 1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5"/>
                  <a:gd name="T34" fmla="*/ 0 h 197"/>
                  <a:gd name="T35" fmla="*/ 185 w 185"/>
                  <a:gd name="T36" fmla="*/ 197 h 19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5" h="197">
                    <a:moveTo>
                      <a:pt x="37" y="197"/>
                    </a:moveTo>
                    <a:cubicBezTo>
                      <a:pt x="58" y="190"/>
                      <a:pt x="67" y="183"/>
                      <a:pt x="80" y="165"/>
                    </a:cubicBezTo>
                    <a:cubicBezTo>
                      <a:pt x="85" y="147"/>
                      <a:pt x="107" y="117"/>
                      <a:pt x="107" y="117"/>
                    </a:cubicBezTo>
                    <a:cubicBezTo>
                      <a:pt x="109" y="110"/>
                      <a:pt x="116" y="76"/>
                      <a:pt x="128" y="69"/>
                    </a:cubicBezTo>
                    <a:cubicBezTo>
                      <a:pt x="137" y="63"/>
                      <a:pt x="160" y="59"/>
                      <a:pt x="160" y="59"/>
                    </a:cubicBezTo>
                    <a:cubicBezTo>
                      <a:pt x="168" y="32"/>
                      <a:pt x="185" y="11"/>
                      <a:pt x="149" y="0"/>
                    </a:cubicBezTo>
                    <a:cubicBezTo>
                      <a:pt x="137" y="7"/>
                      <a:pt x="129" y="20"/>
                      <a:pt x="117" y="27"/>
                    </a:cubicBezTo>
                    <a:cubicBezTo>
                      <a:pt x="97" y="37"/>
                      <a:pt x="43" y="57"/>
                      <a:pt x="21" y="64"/>
                    </a:cubicBezTo>
                    <a:cubicBezTo>
                      <a:pt x="11" y="79"/>
                      <a:pt x="5" y="94"/>
                      <a:pt x="0" y="112"/>
                    </a:cubicBezTo>
                    <a:cubicBezTo>
                      <a:pt x="9" y="141"/>
                      <a:pt x="5" y="174"/>
                      <a:pt x="32" y="192"/>
                    </a:cubicBezTo>
                    <a:cubicBezTo>
                      <a:pt x="53" y="177"/>
                      <a:pt x="51" y="175"/>
                      <a:pt x="37" y="197"/>
                    </a:cubicBezTo>
                    <a:close/>
                  </a:path>
                </a:pathLst>
              </a:custGeom>
              <a:gradFill rotWithShape="0">
                <a:gsLst>
                  <a:gs pos="0">
                    <a:srgbClr val="000000"/>
                  </a:gs>
                  <a:gs pos="50000">
                    <a:srgbClr val="008000"/>
                  </a:gs>
                  <a:gs pos="100000">
                    <a:srgbClr val="000000"/>
                  </a:gs>
                </a:gsLst>
                <a:lin ang="5400000" scaled="1"/>
              </a:gradFill>
              <a:ln w="38100" cap="flat" cmpd="sng">
                <a:solidFill>
                  <a:srgbClr val="00CC00"/>
                </a:solidFill>
                <a:prstDash val="solid"/>
                <a:round/>
                <a:headEnd/>
                <a:tailEnd/>
              </a:ln>
              <a:effectLst>
                <a:outerShdw blurRad="63500" dist="89803"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52736" name="Freeform 96"/>
              <p:cNvSpPr>
                <a:spLocks/>
              </p:cNvSpPr>
              <p:nvPr/>
            </p:nvSpPr>
            <p:spPr bwMode="auto">
              <a:xfrm>
                <a:off x="2016" y="1477"/>
                <a:ext cx="475" cy="845"/>
              </a:xfrm>
              <a:custGeom>
                <a:avLst/>
                <a:gdLst>
                  <a:gd name="T0" fmla="*/ 464 w 475"/>
                  <a:gd name="T1" fmla="*/ 123 h 845"/>
                  <a:gd name="T2" fmla="*/ 432 w 475"/>
                  <a:gd name="T3" fmla="*/ 118 h 845"/>
                  <a:gd name="T4" fmla="*/ 427 w 475"/>
                  <a:gd name="T5" fmla="*/ 102 h 845"/>
                  <a:gd name="T6" fmla="*/ 389 w 475"/>
                  <a:gd name="T7" fmla="*/ 96 h 845"/>
                  <a:gd name="T8" fmla="*/ 357 w 475"/>
                  <a:gd name="T9" fmla="*/ 86 h 845"/>
                  <a:gd name="T10" fmla="*/ 320 w 475"/>
                  <a:gd name="T11" fmla="*/ 43 h 845"/>
                  <a:gd name="T12" fmla="*/ 256 w 475"/>
                  <a:gd name="T13" fmla="*/ 0 h 845"/>
                  <a:gd name="T14" fmla="*/ 203 w 475"/>
                  <a:gd name="T15" fmla="*/ 11 h 845"/>
                  <a:gd name="T16" fmla="*/ 192 w 475"/>
                  <a:gd name="T17" fmla="*/ 27 h 845"/>
                  <a:gd name="T18" fmla="*/ 155 w 475"/>
                  <a:gd name="T19" fmla="*/ 38 h 845"/>
                  <a:gd name="T20" fmla="*/ 112 w 475"/>
                  <a:gd name="T21" fmla="*/ 80 h 845"/>
                  <a:gd name="T22" fmla="*/ 123 w 475"/>
                  <a:gd name="T23" fmla="*/ 112 h 845"/>
                  <a:gd name="T24" fmla="*/ 91 w 475"/>
                  <a:gd name="T25" fmla="*/ 166 h 845"/>
                  <a:gd name="T26" fmla="*/ 64 w 475"/>
                  <a:gd name="T27" fmla="*/ 240 h 845"/>
                  <a:gd name="T28" fmla="*/ 91 w 475"/>
                  <a:gd name="T29" fmla="*/ 347 h 845"/>
                  <a:gd name="T30" fmla="*/ 80 w 475"/>
                  <a:gd name="T31" fmla="*/ 379 h 845"/>
                  <a:gd name="T32" fmla="*/ 107 w 475"/>
                  <a:gd name="T33" fmla="*/ 459 h 845"/>
                  <a:gd name="T34" fmla="*/ 144 w 475"/>
                  <a:gd name="T35" fmla="*/ 523 h 845"/>
                  <a:gd name="T36" fmla="*/ 123 w 475"/>
                  <a:gd name="T37" fmla="*/ 566 h 845"/>
                  <a:gd name="T38" fmla="*/ 85 w 475"/>
                  <a:gd name="T39" fmla="*/ 614 h 845"/>
                  <a:gd name="T40" fmla="*/ 64 w 475"/>
                  <a:gd name="T41" fmla="*/ 646 h 845"/>
                  <a:gd name="T42" fmla="*/ 37 w 475"/>
                  <a:gd name="T43" fmla="*/ 694 h 845"/>
                  <a:gd name="T44" fmla="*/ 0 w 475"/>
                  <a:gd name="T45" fmla="*/ 790 h 845"/>
                  <a:gd name="T46" fmla="*/ 59 w 475"/>
                  <a:gd name="T47" fmla="*/ 827 h 845"/>
                  <a:gd name="T48" fmla="*/ 69 w 475"/>
                  <a:gd name="T49" fmla="*/ 811 h 845"/>
                  <a:gd name="T50" fmla="*/ 117 w 475"/>
                  <a:gd name="T51" fmla="*/ 822 h 845"/>
                  <a:gd name="T52" fmla="*/ 245 w 475"/>
                  <a:gd name="T53" fmla="*/ 816 h 845"/>
                  <a:gd name="T54" fmla="*/ 251 w 475"/>
                  <a:gd name="T55" fmla="*/ 800 h 845"/>
                  <a:gd name="T56" fmla="*/ 277 w 475"/>
                  <a:gd name="T57" fmla="*/ 768 h 845"/>
                  <a:gd name="T58" fmla="*/ 309 w 475"/>
                  <a:gd name="T59" fmla="*/ 752 h 845"/>
                  <a:gd name="T60" fmla="*/ 400 w 475"/>
                  <a:gd name="T61" fmla="*/ 694 h 845"/>
                  <a:gd name="T62" fmla="*/ 427 w 475"/>
                  <a:gd name="T63" fmla="*/ 662 h 845"/>
                  <a:gd name="T64" fmla="*/ 432 w 475"/>
                  <a:gd name="T65" fmla="*/ 576 h 845"/>
                  <a:gd name="T66" fmla="*/ 448 w 475"/>
                  <a:gd name="T67" fmla="*/ 528 h 845"/>
                  <a:gd name="T68" fmla="*/ 432 w 475"/>
                  <a:gd name="T69" fmla="*/ 464 h 845"/>
                  <a:gd name="T70" fmla="*/ 459 w 475"/>
                  <a:gd name="T71" fmla="*/ 390 h 845"/>
                  <a:gd name="T72" fmla="*/ 475 w 475"/>
                  <a:gd name="T73" fmla="*/ 278 h 845"/>
                  <a:gd name="T74" fmla="*/ 469 w 475"/>
                  <a:gd name="T75" fmla="*/ 251 h 845"/>
                  <a:gd name="T76" fmla="*/ 459 w 475"/>
                  <a:gd name="T77" fmla="*/ 219 h 845"/>
                  <a:gd name="T78" fmla="*/ 464 w 475"/>
                  <a:gd name="T79" fmla="*/ 123 h 84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75"/>
                  <a:gd name="T121" fmla="*/ 0 h 845"/>
                  <a:gd name="T122" fmla="*/ 475 w 475"/>
                  <a:gd name="T123" fmla="*/ 845 h 84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75" h="845">
                    <a:moveTo>
                      <a:pt x="464" y="123"/>
                    </a:moveTo>
                    <a:cubicBezTo>
                      <a:pt x="453" y="121"/>
                      <a:pt x="441" y="123"/>
                      <a:pt x="432" y="118"/>
                    </a:cubicBezTo>
                    <a:cubicBezTo>
                      <a:pt x="427" y="115"/>
                      <a:pt x="431" y="104"/>
                      <a:pt x="427" y="102"/>
                    </a:cubicBezTo>
                    <a:cubicBezTo>
                      <a:pt x="415" y="96"/>
                      <a:pt x="401" y="98"/>
                      <a:pt x="389" y="96"/>
                    </a:cubicBezTo>
                    <a:cubicBezTo>
                      <a:pt x="378" y="93"/>
                      <a:pt x="357" y="86"/>
                      <a:pt x="357" y="86"/>
                    </a:cubicBezTo>
                    <a:cubicBezTo>
                      <a:pt x="350" y="47"/>
                      <a:pt x="352" y="53"/>
                      <a:pt x="320" y="43"/>
                    </a:cubicBezTo>
                    <a:cubicBezTo>
                      <a:pt x="297" y="27"/>
                      <a:pt x="282" y="9"/>
                      <a:pt x="256" y="0"/>
                    </a:cubicBezTo>
                    <a:cubicBezTo>
                      <a:pt x="238" y="3"/>
                      <a:pt x="218" y="1"/>
                      <a:pt x="203" y="11"/>
                    </a:cubicBezTo>
                    <a:cubicBezTo>
                      <a:pt x="197" y="14"/>
                      <a:pt x="197" y="23"/>
                      <a:pt x="192" y="27"/>
                    </a:cubicBezTo>
                    <a:cubicBezTo>
                      <a:pt x="181" y="34"/>
                      <a:pt x="166" y="32"/>
                      <a:pt x="155" y="38"/>
                    </a:cubicBezTo>
                    <a:cubicBezTo>
                      <a:pt x="135" y="47"/>
                      <a:pt x="123" y="62"/>
                      <a:pt x="112" y="80"/>
                    </a:cubicBezTo>
                    <a:cubicBezTo>
                      <a:pt x="115" y="90"/>
                      <a:pt x="124" y="100"/>
                      <a:pt x="123" y="112"/>
                    </a:cubicBezTo>
                    <a:cubicBezTo>
                      <a:pt x="120" y="129"/>
                      <a:pt x="100" y="151"/>
                      <a:pt x="91" y="166"/>
                    </a:cubicBezTo>
                    <a:cubicBezTo>
                      <a:pt x="83" y="191"/>
                      <a:pt x="79" y="218"/>
                      <a:pt x="64" y="240"/>
                    </a:cubicBezTo>
                    <a:cubicBezTo>
                      <a:pt x="53" y="274"/>
                      <a:pt x="70" y="317"/>
                      <a:pt x="91" y="347"/>
                    </a:cubicBezTo>
                    <a:cubicBezTo>
                      <a:pt x="89" y="350"/>
                      <a:pt x="80" y="375"/>
                      <a:pt x="80" y="379"/>
                    </a:cubicBezTo>
                    <a:cubicBezTo>
                      <a:pt x="80" y="399"/>
                      <a:pt x="98" y="437"/>
                      <a:pt x="107" y="459"/>
                    </a:cubicBezTo>
                    <a:cubicBezTo>
                      <a:pt x="93" y="494"/>
                      <a:pt x="110" y="512"/>
                      <a:pt x="144" y="523"/>
                    </a:cubicBezTo>
                    <a:cubicBezTo>
                      <a:pt x="151" y="546"/>
                      <a:pt x="142" y="552"/>
                      <a:pt x="123" y="566"/>
                    </a:cubicBezTo>
                    <a:cubicBezTo>
                      <a:pt x="105" y="612"/>
                      <a:pt x="137" y="533"/>
                      <a:pt x="85" y="614"/>
                    </a:cubicBezTo>
                    <a:cubicBezTo>
                      <a:pt x="78" y="624"/>
                      <a:pt x="64" y="646"/>
                      <a:pt x="64" y="646"/>
                    </a:cubicBezTo>
                    <a:cubicBezTo>
                      <a:pt x="58" y="663"/>
                      <a:pt x="37" y="694"/>
                      <a:pt x="37" y="694"/>
                    </a:cubicBezTo>
                    <a:cubicBezTo>
                      <a:pt x="26" y="727"/>
                      <a:pt x="10" y="756"/>
                      <a:pt x="0" y="790"/>
                    </a:cubicBezTo>
                    <a:cubicBezTo>
                      <a:pt x="8" y="845"/>
                      <a:pt x="1" y="844"/>
                      <a:pt x="59" y="827"/>
                    </a:cubicBezTo>
                    <a:cubicBezTo>
                      <a:pt x="62" y="821"/>
                      <a:pt x="62" y="811"/>
                      <a:pt x="69" y="811"/>
                    </a:cubicBezTo>
                    <a:cubicBezTo>
                      <a:pt x="85" y="809"/>
                      <a:pt x="117" y="822"/>
                      <a:pt x="117" y="822"/>
                    </a:cubicBezTo>
                    <a:cubicBezTo>
                      <a:pt x="159" y="820"/>
                      <a:pt x="202" y="822"/>
                      <a:pt x="245" y="816"/>
                    </a:cubicBezTo>
                    <a:cubicBezTo>
                      <a:pt x="250" y="815"/>
                      <a:pt x="248" y="805"/>
                      <a:pt x="251" y="800"/>
                    </a:cubicBezTo>
                    <a:cubicBezTo>
                      <a:pt x="257" y="786"/>
                      <a:pt x="265" y="777"/>
                      <a:pt x="277" y="768"/>
                    </a:cubicBezTo>
                    <a:cubicBezTo>
                      <a:pt x="300" y="749"/>
                      <a:pt x="284" y="765"/>
                      <a:pt x="309" y="752"/>
                    </a:cubicBezTo>
                    <a:cubicBezTo>
                      <a:pt x="340" y="734"/>
                      <a:pt x="367" y="709"/>
                      <a:pt x="400" y="694"/>
                    </a:cubicBezTo>
                    <a:cubicBezTo>
                      <a:pt x="407" y="682"/>
                      <a:pt x="424" y="675"/>
                      <a:pt x="427" y="662"/>
                    </a:cubicBezTo>
                    <a:cubicBezTo>
                      <a:pt x="432" y="633"/>
                      <a:pt x="429" y="604"/>
                      <a:pt x="432" y="576"/>
                    </a:cubicBezTo>
                    <a:cubicBezTo>
                      <a:pt x="433" y="560"/>
                      <a:pt x="443" y="542"/>
                      <a:pt x="448" y="528"/>
                    </a:cubicBezTo>
                    <a:cubicBezTo>
                      <a:pt x="444" y="504"/>
                      <a:pt x="439" y="486"/>
                      <a:pt x="432" y="464"/>
                    </a:cubicBezTo>
                    <a:cubicBezTo>
                      <a:pt x="439" y="434"/>
                      <a:pt x="442" y="414"/>
                      <a:pt x="459" y="390"/>
                    </a:cubicBezTo>
                    <a:cubicBezTo>
                      <a:pt x="462" y="334"/>
                      <a:pt x="459" y="319"/>
                      <a:pt x="475" y="278"/>
                    </a:cubicBezTo>
                    <a:cubicBezTo>
                      <a:pt x="473" y="269"/>
                      <a:pt x="471" y="259"/>
                      <a:pt x="469" y="251"/>
                    </a:cubicBezTo>
                    <a:cubicBezTo>
                      <a:pt x="466" y="240"/>
                      <a:pt x="459" y="219"/>
                      <a:pt x="459" y="219"/>
                    </a:cubicBezTo>
                    <a:cubicBezTo>
                      <a:pt x="463" y="187"/>
                      <a:pt x="451" y="150"/>
                      <a:pt x="464" y="123"/>
                    </a:cubicBezTo>
                    <a:close/>
                  </a:path>
                </a:pathLst>
              </a:custGeom>
              <a:gradFill rotWithShape="0">
                <a:gsLst>
                  <a:gs pos="0">
                    <a:srgbClr val="000000"/>
                  </a:gs>
                  <a:gs pos="50000">
                    <a:srgbClr val="008000"/>
                  </a:gs>
                  <a:gs pos="100000">
                    <a:srgbClr val="000000"/>
                  </a:gs>
                </a:gsLst>
                <a:lin ang="5400000" scaled="1"/>
              </a:gradFill>
              <a:ln w="38100" cap="flat" cmpd="sng">
                <a:solidFill>
                  <a:srgbClr val="00CC00"/>
                </a:solidFill>
                <a:prstDash val="solid"/>
                <a:round/>
                <a:headEnd/>
                <a:tailEnd/>
              </a:ln>
              <a:effectLst>
                <a:outerShdw blurRad="63500" dist="89803"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grpSp>
        <p:sp>
          <p:nvSpPr>
            <p:cNvPr id="752737" name="AutoShape 97"/>
            <p:cNvSpPr>
              <a:spLocks noChangeArrowheads="1"/>
            </p:cNvSpPr>
            <p:nvPr/>
          </p:nvSpPr>
          <p:spPr bwMode="auto">
            <a:xfrm rot="10848140" flipH="1">
              <a:off x="3640" y="-3306"/>
              <a:ext cx="472" cy="1135"/>
            </a:xfrm>
            <a:prstGeom prst="curvedLeftArrow">
              <a:avLst>
                <a:gd name="adj1" fmla="val 48093"/>
                <a:gd name="adj2" fmla="val 96186"/>
                <a:gd name="adj3" fmla="val 33333"/>
              </a:avLst>
            </a:prstGeom>
            <a:solidFill>
              <a:schemeClr val="tx1"/>
            </a:solidFill>
            <a:ln w="76200">
              <a:solidFill>
                <a:srgbClr val="2E7E3B"/>
              </a:solidFill>
              <a:miter lim="800000"/>
              <a:headEnd/>
              <a:tailEnd/>
            </a:ln>
            <a:effectLst>
              <a:outerShdw dist="89803"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grpSp>
      <p:sp>
        <p:nvSpPr>
          <p:cNvPr id="101430" name="Text Box 98"/>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endParaRPr lang="en-US" sz="2000">
              <a:solidFill>
                <a:srgbClr val="FFA27C"/>
              </a:solidFill>
              <a:effectLst/>
              <a:latin typeface="B VAG Rounded Bold" charset="0"/>
            </a:endParaRPr>
          </a:p>
        </p:txBody>
      </p:sp>
      <p:sp>
        <p:nvSpPr>
          <p:cNvPr id="752741" name="Rectangle 101"/>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pPr algn="ctr" fontAlgn="base">
              <a:spcBef>
                <a:spcPct val="0"/>
              </a:spcBef>
              <a:defRPr/>
            </a:pPr>
            <a:r>
              <a:rPr lang="en-US" sz="1000" b="1">
                <a:solidFill>
                  <a:srgbClr val="FFFFFF"/>
                </a:solidFill>
                <a:effectLst>
                  <a:outerShdw blurRad="38100" dist="38100" dir="2700000" algn="tl">
                    <a:srgbClr val="000000"/>
                  </a:outerShdw>
                </a:effectLst>
                <a:latin typeface="Comic Sans MS" charset="0"/>
              </a:rPr>
              <a:t>40</a:t>
            </a:r>
          </a:p>
        </p:txBody>
      </p:sp>
      <p:sp>
        <p:nvSpPr>
          <p:cNvPr id="102" name="Text Box 9"/>
          <p:cNvSpPr txBox="1">
            <a:spLocks noChangeArrowheads="1"/>
          </p:cNvSpPr>
          <p:nvPr/>
        </p:nvSpPr>
        <p:spPr bwMode="auto">
          <a:xfrm>
            <a:off x="6977063" y="6284913"/>
            <a:ext cx="2087562" cy="260350"/>
          </a:xfrm>
          <a:prstGeom prst="rect">
            <a:avLst/>
          </a:prstGeom>
          <a:noFill/>
          <a:ln w="12700">
            <a:noFill/>
            <a:miter lim="800000"/>
            <a:headEnd/>
            <a:tailEnd/>
          </a:ln>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1100" b="1">
                <a:solidFill>
                  <a:srgbClr val="FFFFFF"/>
                </a:solidFill>
                <a:effectLst>
                  <a:outerShdw blurRad="38100" dist="38100" dir="2700000" algn="tl">
                    <a:srgbClr val="000000"/>
                  </a:outerShdw>
                </a:effectLst>
                <a:latin typeface="Arial" charset="0"/>
                <a:cs typeface="Arial" charset="0"/>
              </a:rPr>
              <a:t>Sổ Tay Hướng Dẫn, tr. 19-24</a:t>
            </a:r>
          </a:p>
        </p:txBody>
      </p:sp>
      <p:sp>
        <p:nvSpPr>
          <p:cNvPr id="101433" name="Text Box 15"/>
          <p:cNvSpPr txBox="1">
            <a:spLocks noChangeArrowheads="1"/>
          </p:cNvSpPr>
          <p:nvPr/>
        </p:nvSpPr>
        <p:spPr bwMode="auto">
          <a:xfrm>
            <a:off x="8651875" y="6450013"/>
            <a:ext cx="325438"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1800" b="1">
                <a:solidFill>
                  <a:srgbClr val="FFFFFF"/>
                </a:solidFill>
                <a:effectLst/>
                <a:latin typeface="Comic Sans MS" charset="0"/>
              </a:rPr>
              <a:t>2</a:t>
            </a:r>
            <a:endParaRPr lang="en-US" sz="1800">
              <a:solidFill>
                <a:srgbClr val="FFA27C"/>
              </a:solidFill>
              <a:effectLst/>
              <a:latin typeface="B VAG Rounded Bold" charset="0"/>
            </a:endParaRPr>
          </a:p>
        </p:txBody>
      </p:sp>
      <p:sp>
        <p:nvSpPr>
          <p:cNvPr id="101434" name="Text Box 34"/>
          <p:cNvSpPr txBox="1">
            <a:spLocks noChangeArrowheads="1"/>
          </p:cNvSpPr>
          <p:nvPr/>
        </p:nvSpPr>
        <p:spPr bwMode="auto">
          <a:xfrm>
            <a:off x="1104900" y="5557838"/>
            <a:ext cx="7275513" cy="415925"/>
          </a:xfrm>
          <a:prstGeom prst="rect">
            <a:avLst/>
          </a:prstGeom>
          <a:solidFill>
            <a:srgbClr val="760000"/>
          </a:solidFill>
          <a:ln w="38100">
            <a:solidFill>
              <a:schemeClr val="tx1"/>
            </a:solidFill>
            <a:miter lim="800000"/>
            <a:headEnd/>
            <a:tailEnd/>
          </a:ln>
          <a:effectLst>
            <a:outerShdw dist="45791" dir="3378596" algn="ctr" rotWithShape="0">
              <a:schemeClr val="bg2"/>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2100" b="1">
                <a:solidFill>
                  <a:srgbClr val="FFFF00"/>
                </a:solidFill>
                <a:effectLst/>
                <a:latin typeface="Comic Sans MS" charset="0"/>
              </a:rPr>
              <a:t>ÍCH-MA-ÊN &amp; Y-SÁC TẠI Y-SƠ-RA-ÊN NGÀY NAY</a:t>
            </a:r>
          </a:p>
        </p:txBody>
      </p:sp>
    </p:spTree>
  </p:cSld>
  <p:clrMapOvr>
    <a:masterClrMapping/>
  </p:clrMapOvr>
  <p:transition spd="med">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ppt_x</p:attrName>
                                        </p:attrNameLst>
                                      </p:cBhvr>
                                      <p:tavLst>
                                        <p:tav tm="0">
                                          <p:val>
                                            <p:fltVal val="0.5"/>
                                          </p:val>
                                        </p:tav>
                                        <p:tav tm="100000">
                                          <p:val>
                                            <p:strVal val="#ppt_x"/>
                                          </p:val>
                                        </p:tav>
                                      </p:tavLst>
                                    </p:anim>
                                    <p:anim calcmode="lin" valueType="num">
                                      <p:cBhvr>
                                        <p:cTn id="10"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 calcmode="lin" valueType="num">
                                      <p:cBhvr>
                                        <p:cTn id="17" dur="500" fill="hold"/>
                                        <p:tgtEl>
                                          <p:spTgt spid="4"/>
                                        </p:tgtEl>
                                        <p:attrNameLst>
                                          <p:attrName>ppt_x</p:attrName>
                                        </p:attrNameLst>
                                      </p:cBhvr>
                                      <p:tavLst>
                                        <p:tav tm="0">
                                          <p:val>
                                            <p:fltVal val="0.5"/>
                                          </p:val>
                                        </p:tav>
                                        <p:tav tm="100000">
                                          <p:val>
                                            <p:strVal val="#ppt_x"/>
                                          </p:val>
                                        </p:tav>
                                      </p:tavLst>
                                    </p:anim>
                                    <p:anim calcmode="lin" valueType="num">
                                      <p:cBhvr>
                                        <p:cTn id="18" dur="500" fill="hold"/>
                                        <p:tgtEl>
                                          <p:spTgt spid="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01" name="Group 2"/>
          <p:cNvGrpSpPr>
            <a:grpSpLocks/>
          </p:cNvGrpSpPr>
          <p:nvPr/>
        </p:nvGrpSpPr>
        <p:grpSpPr bwMode="auto">
          <a:xfrm>
            <a:off x="425450" y="385763"/>
            <a:ext cx="7429500" cy="5119687"/>
            <a:chOff x="1181" y="852"/>
            <a:chExt cx="3653" cy="2649"/>
          </a:xfrm>
        </p:grpSpPr>
        <p:pic>
          <p:nvPicPr>
            <p:cNvPr id="102431" name="Picture 3" descr="Southern end of Sea of Galilee aerial, 117-15tb"/>
            <p:cNvPicPr preferRelativeResize="0">
              <a:picLocks noChangeAspect="1" noChangeArrowheads="1"/>
            </p:cNvPicPr>
            <p:nvPr>
              <p:custDataLst>
                <p:tags r:id="rId3"/>
              </p:custDataLst>
            </p:nvPr>
          </p:nvPicPr>
          <p:blipFill>
            <a:blip r:embed="rId6">
              <a:extLst>
                <a:ext uri="{28A0092B-C50C-407E-A947-70E740481C1C}">
                  <a14:useLocalDpi xmlns:a14="http://schemas.microsoft.com/office/drawing/2010/main"/>
                </a:ext>
              </a:extLst>
            </a:blip>
            <a:srcRect/>
            <a:stretch>
              <a:fillRect/>
            </a:stretch>
          </p:blipFill>
          <p:spPr bwMode="auto">
            <a:xfrm rot="418001">
              <a:off x="1181" y="852"/>
              <a:ext cx="3653" cy="2649"/>
            </a:xfrm>
            <a:prstGeom prst="rect">
              <a:avLst/>
            </a:prstGeom>
            <a:noFill/>
            <a:ln>
              <a:noFill/>
            </a:ln>
            <a:effectLst>
              <a:outerShdw dist="119812" dir="3479677" algn="ctr" rotWithShape="0">
                <a:schemeClr val="bg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sp>
          <p:nvSpPr>
            <p:cNvPr id="412676" name="Rectangle 4"/>
            <p:cNvSpPr>
              <a:spLocks noChangeArrowheads="1"/>
            </p:cNvSpPr>
            <p:nvPr/>
          </p:nvSpPr>
          <p:spPr bwMode="auto">
            <a:xfrm>
              <a:off x="1270" y="1040"/>
              <a:ext cx="3430" cy="2250"/>
            </a:xfrm>
            <a:prstGeom prst="rect">
              <a:avLst/>
            </a:prstGeom>
            <a:noFill/>
            <a:ln w="76200">
              <a:solidFill>
                <a:schemeClr val="accent2"/>
              </a:solidFill>
              <a:miter lim="800000"/>
              <a:headEnd/>
              <a:tailEnd/>
            </a:ln>
            <a:effectLst>
              <a:outerShdw dist="68392" dir="4091915" algn="ctr" rotWithShape="0">
                <a:schemeClr val="bg2"/>
              </a:outerShdw>
            </a:effectLst>
          </p:spPr>
          <p:txBody>
            <a:bodyPr wrap="none" anchor="ctr"/>
            <a:lstStyle/>
            <a:p>
              <a:pPr>
                <a:defRPr/>
              </a:pPr>
              <a:endParaRPr lang="en-US">
                <a:latin typeface="Garamond" pitchFamily="8" charset="0"/>
                <a:ea typeface="+mn-ea"/>
                <a:cs typeface="+mn-cs"/>
              </a:endParaRPr>
            </a:p>
          </p:txBody>
        </p:sp>
      </p:grpSp>
      <p:pic>
        <p:nvPicPr>
          <p:cNvPr id="412677" name="Picture 5" descr="Nahal Darga from top looking east, 95-13tb"/>
          <p:cNvPicPr preferRelativeResize="0">
            <a:picLocks noChangeAspect="1" noChangeArrowheads="1"/>
          </p:cNvPicPr>
          <p:nvPr>
            <p:custDataLst>
              <p:tags r:id="rId1"/>
            </p:custDataLst>
          </p:nvPr>
        </p:nvPicPr>
        <p:blipFill>
          <a:blip r:embed="rId7" cstate="screen">
            <a:extLst>
              <a:ext uri="{28A0092B-C50C-407E-A947-70E740481C1C}">
                <a14:useLocalDpi xmlns:a14="http://schemas.microsoft.com/office/drawing/2010/main"/>
              </a:ext>
            </a:extLst>
          </a:blip>
          <a:srcRect/>
          <a:stretch>
            <a:fillRect/>
          </a:stretch>
        </p:blipFill>
        <p:spPr bwMode="auto">
          <a:xfrm>
            <a:off x="4500563" y="3238500"/>
            <a:ext cx="3355975" cy="2103438"/>
          </a:xfrm>
          <a:prstGeom prst="rect">
            <a:avLst/>
          </a:prstGeom>
          <a:noFill/>
          <a:ln w="76200">
            <a:solidFill>
              <a:schemeClr val="accent2"/>
            </a:solidFill>
            <a:miter lim="800000"/>
            <a:headEnd/>
            <a:tailEnd/>
          </a:ln>
          <a:effectLst>
            <a:outerShdw dist="71842" dir="2700000" algn="ctr" rotWithShape="0">
              <a:schemeClr val="bg2"/>
            </a:outerShdw>
          </a:effectLst>
          <a:extLst>
            <a:ext uri="{909E8E84-426E-40dd-AFC4-6F175D3DCCD1}">
              <a14:hiddenFill xmlns="" xmlns:a14="http://schemas.microsoft.com/office/drawing/2010/main">
                <a:solidFill>
                  <a:srgbClr val="FFFFFF"/>
                </a:solidFill>
              </a14:hiddenFill>
            </a:ext>
          </a:extLst>
        </p:spPr>
      </p:pic>
      <p:pic>
        <p:nvPicPr>
          <p:cNvPr id="412678" name="Picture 6" descr="Moresheth Gath aerial from southeast, 132-15"/>
          <p:cNvPicPr preferRelativeResize="0">
            <a:picLocks noChangeAspect="1" noChangeArrowheads="1"/>
          </p:cNvPicPr>
          <p:nvPr>
            <p:custDataLst>
              <p:tags r:id="rId2"/>
            </p:custDataLst>
          </p:nvPr>
        </p:nvPicPr>
        <p:blipFill>
          <a:blip r:embed="rId8" cstate="screen">
            <a:extLst>
              <a:ext uri="{28A0092B-C50C-407E-A947-70E740481C1C}">
                <a14:useLocalDpi xmlns:a14="http://schemas.microsoft.com/office/drawing/2010/main"/>
              </a:ext>
            </a:extLst>
          </a:blip>
          <a:srcRect/>
          <a:stretch>
            <a:fillRect/>
          </a:stretch>
        </p:blipFill>
        <p:spPr bwMode="auto">
          <a:xfrm>
            <a:off x="1014413" y="4140200"/>
            <a:ext cx="2794000" cy="2109788"/>
          </a:xfrm>
          <a:prstGeom prst="rect">
            <a:avLst/>
          </a:prstGeom>
          <a:noFill/>
          <a:ln w="76200">
            <a:solidFill>
              <a:schemeClr val="accent2"/>
            </a:solidFill>
            <a:miter lim="800000"/>
            <a:headEnd/>
            <a:tailEnd/>
          </a:ln>
          <a:effectLst>
            <a:outerShdw dist="71842" dir="2700000" algn="ctr" rotWithShape="0">
              <a:schemeClr val="bg2"/>
            </a:outerShdw>
          </a:effectLst>
          <a:extLst>
            <a:ext uri="{909E8E84-426E-40dd-AFC4-6F175D3DCCD1}">
              <a14:hiddenFill xmlns="" xmlns:a14="http://schemas.microsoft.com/office/drawing/2010/main">
                <a:solidFill>
                  <a:srgbClr val="FFFFFF"/>
                </a:solidFill>
              </a14:hiddenFill>
            </a:ext>
          </a:extLst>
        </p:spPr>
      </p:pic>
      <p:sp>
        <p:nvSpPr>
          <p:cNvPr id="412679" name="Freeform 7"/>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Garamond" pitchFamily="8" charset="0"/>
              <a:ea typeface="+mn-ea"/>
              <a:cs typeface="+mn-cs"/>
            </a:endParaRPr>
          </a:p>
        </p:txBody>
      </p:sp>
      <p:sp>
        <p:nvSpPr>
          <p:cNvPr id="412680" name="AutoShape 8"/>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Garamond" pitchFamily="8" charset="0"/>
              <a:ea typeface="+mn-ea"/>
              <a:cs typeface="+mn-cs"/>
            </a:endParaRPr>
          </a:p>
        </p:txBody>
      </p:sp>
      <p:sp>
        <p:nvSpPr>
          <p:cNvPr id="412681" name="Rectangle 9"/>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Garamond" pitchFamily="8" charset="0"/>
              <a:ea typeface="+mn-ea"/>
              <a:cs typeface="+mn-cs"/>
            </a:endParaRPr>
          </a:p>
        </p:txBody>
      </p:sp>
      <p:sp>
        <p:nvSpPr>
          <p:cNvPr id="412682" name="AutoShape 10"/>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Garamond" pitchFamily="8" charset="0"/>
              <a:ea typeface="+mn-ea"/>
              <a:cs typeface="+mn-cs"/>
            </a:endParaRPr>
          </a:p>
        </p:txBody>
      </p:sp>
      <p:sp>
        <p:nvSpPr>
          <p:cNvPr id="412683" name="Line 11"/>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defRPr/>
            </a:pPr>
            <a:endParaRPr lang="en-US">
              <a:latin typeface="Garamond" pitchFamily="8" charset="0"/>
              <a:ea typeface="+mn-ea"/>
              <a:cs typeface="+mn-cs"/>
            </a:endParaRPr>
          </a:p>
        </p:txBody>
      </p:sp>
      <p:sp>
        <p:nvSpPr>
          <p:cNvPr id="412684" name="Line 12"/>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defRPr/>
            </a:pPr>
            <a:endParaRPr lang="en-US">
              <a:latin typeface="Garamond" pitchFamily="8" charset="0"/>
              <a:ea typeface="+mn-ea"/>
              <a:cs typeface="+mn-cs"/>
            </a:endParaRPr>
          </a:p>
        </p:txBody>
      </p:sp>
      <p:sp>
        <p:nvSpPr>
          <p:cNvPr id="412685" name="Rectangle 13"/>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defRPr/>
            </a:pPr>
            <a:endParaRPr lang="en-US">
              <a:latin typeface="Garamond" pitchFamily="8" charset="0"/>
              <a:ea typeface="+mn-ea"/>
              <a:cs typeface="+mn-cs"/>
            </a:endParaRPr>
          </a:p>
        </p:txBody>
      </p:sp>
      <p:sp>
        <p:nvSpPr>
          <p:cNvPr id="102411" name="Rectangle 14"/>
          <p:cNvSpPr>
            <a:spLocks noChangeArrowheads="1"/>
          </p:cNvSpPr>
          <p:nvPr/>
        </p:nvSpPr>
        <p:spPr bwMode="auto">
          <a:xfrm>
            <a:off x="8186738" y="3832225"/>
            <a:ext cx="66040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1000" b="1">
                <a:solidFill>
                  <a:srgbClr val="000000"/>
                </a:solidFill>
                <a:effectLst/>
                <a:latin typeface="Helvetica" charset="0"/>
              </a:rPr>
              <a:t>L - S - B</a:t>
            </a:r>
          </a:p>
        </p:txBody>
      </p:sp>
      <p:sp>
        <p:nvSpPr>
          <p:cNvPr id="102412" name="Rectangle 15"/>
          <p:cNvSpPr>
            <a:spLocks noChangeArrowheads="1"/>
          </p:cNvSpPr>
          <p:nvPr/>
        </p:nvSpPr>
        <p:spPr bwMode="auto">
          <a:xfrm>
            <a:off x="8175625" y="3654425"/>
            <a:ext cx="720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Helvetica" charset="0"/>
              </a:rPr>
              <a:t>The CALL</a:t>
            </a:r>
          </a:p>
        </p:txBody>
      </p:sp>
      <p:sp>
        <p:nvSpPr>
          <p:cNvPr id="102413" name="Rectangle 16"/>
          <p:cNvSpPr>
            <a:spLocks noChangeArrowheads="1"/>
          </p:cNvSpPr>
          <p:nvPr/>
        </p:nvSpPr>
        <p:spPr bwMode="auto">
          <a:xfrm>
            <a:off x="8004175" y="3432175"/>
            <a:ext cx="75247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Chicago" charset="0"/>
              </a:rPr>
              <a:t>ABRAHAM</a:t>
            </a:r>
          </a:p>
        </p:txBody>
      </p:sp>
      <p:sp>
        <p:nvSpPr>
          <p:cNvPr id="412689" name="Line 17"/>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defRPr/>
            </a:pPr>
            <a:endParaRPr lang="en-US">
              <a:latin typeface="Garamond" pitchFamily="8" charset="0"/>
              <a:ea typeface="+mn-ea"/>
              <a:cs typeface="+mn-cs"/>
            </a:endParaRPr>
          </a:p>
        </p:txBody>
      </p:sp>
      <p:sp>
        <p:nvSpPr>
          <p:cNvPr id="412690" name="Line 18"/>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defRPr/>
            </a:pPr>
            <a:endParaRPr lang="en-US">
              <a:latin typeface="Garamond" pitchFamily="8" charset="0"/>
              <a:ea typeface="+mn-ea"/>
              <a:cs typeface="+mn-cs"/>
            </a:endParaRPr>
          </a:p>
        </p:txBody>
      </p:sp>
      <p:sp>
        <p:nvSpPr>
          <p:cNvPr id="412691" name="Line 19"/>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defRPr/>
            </a:pPr>
            <a:endParaRPr lang="en-US">
              <a:latin typeface="Garamond" pitchFamily="8" charset="0"/>
              <a:ea typeface="+mn-ea"/>
              <a:cs typeface="+mn-cs"/>
            </a:endParaRPr>
          </a:p>
        </p:txBody>
      </p:sp>
      <p:sp>
        <p:nvSpPr>
          <p:cNvPr id="412692" name="Text Box 20"/>
          <p:cNvSpPr txBox="1">
            <a:spLocks noChangeArrowheads="1"/>
          </p:cNvSpPr>
          <p:nvPr/>
        </p:nvSpPr>
        <p:spPr bwMode="auto">
          <a:xfrm>
            <a:off x="606425" y="5386388"/>
            <a:ext cx="7567613" cy="822325"/>
          </a:xfrm>
          <a:prstGeom prst="rect">
            <a:avLst/>
          </a:prstGeom>
          <a:noFill/>
          <a:ln w="9525">
            <a:noFill/>
            <a:miter lim="800000"/>
            <a:headEnd/>
            <a:tailEnd/>
          </a:ln>
          <a:effectLst>
            <a:outerShdw dist="56796" dir="3806097" algn="ctr" rotWithShape="0">
              <a:srgbClr val="808080"/>
            </a:outerShdw>
          </a:effectLst>
        </p:spPr>
        <p:txBody>
          <a:bodyPr>
            <a:spAutoFit/>
          </a:bodyPr>
          <a:lstStyle/>
          <a:p>
            <a:pPr algn="ctr" fontAlgn="base">
              <a:defRPr/>
            </a:pPr>
            <a:r>
              <a:rPr lang="en-US" sz="2400" b="1">
                <a:solidFill>
                  <a:srgbClr val="FFFF00"/>
                </a:solidFill>
                <a:effectLst/>
                <a:latin typeface="Comic Sans MS" charset="0"/>
                <a:ea typeface="+mn-ea"/>
                <a:cs typeface="+mn-cs"/>
              </a:rPr>
              <a:t>THE MARVELOUS BEAUTY OF CANAAN…THE LAND OF HIS ANCIENT INHERITANCE!</a:t>
            </a:r>
          </a:p>
        </p:txBody>
      </p:sp>
      <p:sp>
        <p:nvSpPr>
          <p:cNvPr id="102418" name="Rectangle 21"/>
          <p:cNvSpPr>
            <a:spLocks noChangeArrowheads="1"/>
          </p:cNvSpPr>
          <p:nvPr/>
        </p:nvSpPr>
        <p:spPr bwMode="auto">
          <a:xfrm>
            <a:off x="8321675" y="4033838"/>
            <a:ext cx="3651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1000" b="1">
                <a:solidFill>
                  <a:srgbClr val="000000"/>
                </a:solidFill>
                <a:effectLst/>
                <a:latin typeface="Helvetica" charset="0"/>
              </a:rPr>
              <a:t>I - I</a:t>
            </a:r>
          </a:p>
        </p:txBody>
      </p:sp>
      <p:sp>
        <p:nvSpPr>
          <p:cNvPr id="102419" name="Text Box 22"/>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endParaRPr lang="en-US" sz="2000">
              <a:solidFill>
                <a:srgbClr val="FFA27C"/>
              </a:solidFill>
              <a:effectLst/>
              <a:latin typeface="B VAG Rounded Bold" charset="0"/>
            </a:endParaRPr>
          </a:p>
        </p:txBody>
      </p:sp>
      <p:sp>
        <p:nvSpPr>
          <p:cNvPr id="412695" name="Text Box 23"/>
          <p:cNvSpPr txBox="1">
            <a:spLocks noChangeArrowheads="1"/>
          </p:cNvSpPr>
          <p:nvPr/>
        </p:nvSpPr>
        <p:spPr bwMode="auto">
          <a:xfrm>
            <a:off x="269875" y="309563"/>
            <a:ext cx="8874125" cy="579437"/>
          </a:xfrm>
          <a:prstGeom prst="rect">
            <a:avLst/>
          </a:prstGeom>
          <a:noFill/>
          <a:ln w="12700">
            <a:noFill/>
            <a:miter lim="800000"/>
            <a:headEnd/>
            <a:tailEnd/>
          </a:ln>
          <a:effectLst>
            <a:outerShdw dist="63500" dir="3187806" algn="ctr" rotWithShape="0">
              <a:schemeClr val="bg2"/>
            </a:outerShdw>
          </a:effectLst>
        </p:spPr>
        <p:txBody>
          <a:bodyPr>
            <a:spAutoFit/>
          </a:bodyPr>
          <a:lstStyle/>
          <a:p>
            <a:pPr fontAlgn="base">
              <a:defRPr/>
            </a:pPr>
            <a:r>
              <a:rPr lang="en-US" sz="3200" b="1">
                <a:solidFill>
                  <a:srgbClr val="FFFF00"/>
                </a:solidFill>
                <a:effectLst/>
                <a:latin typeface="Comic Sans MS" charset="0"/>
                <a:ea typeface="+mn-ea"/>
                <a:cs typeface="+mn-cs"/>
              </a:rPr>
              <a:t>A PORTION OF ABRAHAM’S PROMISE,,,</a:t>
            </a:r>
          </a:p>
        </p:txBody>
      </p:sp>
      <p:grpSp>
        <p:nvGrpSpPr>
          <p:cNvPr id="3" name="Group 24"/>
          <p:cNvGrpSpPr>
            <a:grpSpLocks/>
          </p:cNvGrpSpPr>
          <p:nvPr/>
        </p:nvGrpSpPr>
        <p:grpSpPr bwMode="auto">
          <a:xfrm>
            <a:off x="0" y="0"/>
            <a:ext cx="9144000" cy="6859588"/>
            <a:chOff x="0" y="0"/>
            <a:chExt cx="5760" cy="4321"/>
          </a:xfrm>
        </p:grpSpPr>
        <p:pic>
          <p:nvPicPr>
            <p:cNvPr id="102429" name="Picture 25"/>
            <p:cNvPicPr>
              <a:picLocks noChangeAspect="1" noChangeArrowheads="1"/>
            </p:cNvPicPr>
            <p:nvPr/>
          </p:nvPicPr>
          <p:blipFill>
            <a:blip r:embed="rId9" cstate="screen">
              <a:extLst>
                <a:ext uri="{28A0092B-C50C-407E-A947-70E740481C1C}">
                  <a14:useLocalDpi xmlns:a14="http://schemas.microsoft.com/office/drawing/2010/main"/>
                </a:ext>
              </a:extLst>
            </a:blip>
            <a:srcRect b="9668"/>
            <a:stretch>
              <a:fillRect/>
            </a:stretch>
          </p:blipFill>
          <p:spPr bwMode="auto">
            <a:xfrm>
              <a:off x="0" y="0"/>
              <a:ext cx="5760" cy="4321"/>
            </a:xfrm>
            <a:prstGeom prst="rect">
              <a:avLst/>
            </a:prstGeom>
            <a:noFill/>
            <a:ln>
              <a:noFill/>
            </a:ln>
            <a:effectLst>
              <a:outerShdw dist="125724" dir="2700000" algn="ctr" rotWithShape="0">
                <a:schemeClr val="bg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2698" name="Text Box 26"/>
            <p:cNvSpPr txBox="1">
              <a:spLocks noChangeArrowheads="1"/>
            </p:cNvSpPr>
            <p:nvPr/>
          </p:nvSpPr>
          <p:spPr bwMode="auto">
            <a:xfrm>
              <a:off x="192" y="3628"/>
              <a:ext cx="4925" cy="365"/>
            </a:xfrm>
            <a:prstGeom prst="rect">
              <a:avLst/>
            </a:prstGeom>
            <a:noFill/>
            <a:ln w="9525">
              <a:noFill/>
              <a:miter lim="800000"/>
              <a:headEnd/>
              <a:tailEnd/>
            </a:ln>
            <a:effectLst>
              <a:outerShdw dist="71842" dir="2700000" algn="ctr" rotWithShape="0">
                <a:srgbClr val="808080"/>
              </a:outerShdw>
            </a:effectLst>
          </p:spPr>
          <p:txBody>
            <a:bodyPr>
              <a:spAutoFit/>
              <a:flatTx/>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base">
                <a:defRPr/>
              </a:pPr>
              <a:r>
                <a:rPr lang="en-US" sz="3200" b="1">
                  <a:solidFill>
                    <a:srgbClr val="FFFF00"/>
                  </a:solidFill>
                  <a:effectLst>
                    <a:outerShdw blurRad="38100" dist="38100" dir="2700000" algn="tl">
                      <a:srgbClr val="000000"/>
                    </a:outerShdw>
                  </a:effectLst>
                  <a:latin typeface="Comic Sans MS" charset="0"/>
                </a:rPr>
                <a:t>The Jordan River in Central Israel</a:t>
              </a:r>
            </a:p>
          </p:txBody>
        </p:sp>
      </p:grpSp>
      <p:sp>
        <p:nvSpPr>
          <p:cNvPr id="412699" name="Rectangle 27"/>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fontAlgn="base">
              <a:spcBef>
                <a:spcPct val="0"/>
              </a:spcBef>
              <a:defRPr/>
            </a:pPr>
            <a:r>
              <a:rPr lang="en-US" sz="1000" b="1">
                <a:effectLst>
                  <a:outerShdw blurRad="38100" dist="38100" dir="2700000" algn="tl">
                    <a:srgbClr val="000000"/>
                  </a:outerShdw>
                </a:effectLst>
                <a:latin typeface="Comic Sans MS" charset="0"/>
              </a:rPr>
              <a:t>41</a:t>
            </a:r>
          </a:p>
        </p:txBody>
      </p:sp>
      <p:sp>
        <p:nvSpPr>
          <p:cNvPr id="102423" name="Text Box 28"/>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1200" b="1">
                <a:effectLst/>
                <a:latin typeface="Arial" charset="0"/>
              </a:rPr>
              <a:t>Handbook pg. 19-24</a:t>
            </a:r>
          </a:p>
        </p:txBody>
      </p:sp>
      <p:sp>
        <p:nvSpPr>
          <p:cNvPr id="102424" name="Text Box 29"/>
          <p:cNvSpPr txBox="1">
            <a:spLocks noChangeArrowheads="1"/>
          </p:cNvSpPr>
          <p:nvPr/>
        </p:nvSpPr>
        <p:spPr bwMode="auto">
          <a:xfrm>
            <a:off x="8364538" y="6486525"/>
            <a:ext cx="1841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endParaRPr lang="en-US" sz="1400" b="1">
              <a:solidFill>
                <a:srgbClr val="FFFFFF"/>
              </a:solidFill>
              <a:effectLst/>
              <a:latin typeface="Arial" charset="0"/>
            </a:endParaRPr>
          </a:p>
        </p:txBody>
      </p:sp>
      <p:sp>
        <p:nvSpPr>
          <p:cNvPr id="412702" name="Rectangle 30"/>
          <p:cNvSpPr>
            <a:spLocks noChangeArrowheads="1"/>
          </p:cNvSpPr>
          <p:nvPr/>
        </p:nvSpPr>
        <p:spPr bwMode="auto">
          <a:xfrm>
            <a:off x="7543800" y="6526213"/>
            <a:ext cx="735013" cy="244475"/>
          </a:xfrm>
          <a:prstGeom prst="rect">
            <a:avLst/>
          </a:prstGeom>
          <a:noFill/>
          <a:ln w="12700">
            <a:noFill/>
            <a:miter lim="800000"/>
            <a:headEnd/>
            <a:tailEnd/>
          </a:ln>
          <a:effectLst/>
        </p:spPr>
        <p:txBody>
          <a:bodyPr wrap="none" anchor="ctr">
            <a:spAutoFit/>
          </a:bodyPr>
          <a:lstStyle/>
          <a:p>
            <a:pPr algn="ctr" fontAlgn="base">
              <a:spcBef>
                <a:spcPct val="0"/>
              </a:spcBef>
              <a:defRPr/>
            </a:pPr>
            <a:r>
              <a:rPr lang="en-US" sz="1000" b="1">
                <a:effectLst>
                  <a:outerShdw blurRad="38100" dist="38100" dir="2700000" algn="tl">
                    <a:srgbClr val="000000"/>
                  </a:outerShdw>
                </a:effectLst>
                <a:latin typeface="Comic Sans MS" charset="0"/>
              </a:rPr>
              <a:t>9.6.03b.</a:t>
            </a:r>
          </a:p>
        </p:txBody>
      </p:sp>
      <p:sp>
        <p:nvSpPr>
          <p:cNvPr id="102426" name="Text Box 31"/>
          <p:cNvSpPr txBox="1">
            <a:spLocks noChangeArrowheads="1"/>
          </p:cNvSpPr>
          <p:nvPr/>
        </p:nvSpPr>
        <p:spPr bwMode="auto">
          <a:xfrm>
            <a:off x="8591550" y="6427788"/>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2000">
                <a:solidFill>
                  <a:srgbClr val="FFFFFF"/>
                </a:solidFill>
                <a:effectLst/>
                <a:latin typeface="Arial" charset="0"/>
              </a:rPr>
              <a:t>1</a:t>
            </a:r>
          </a:p>
        </p:txBody>
      </p:sp>
      <p:sp>
        <p:nvSpPr>
          <p:cNvPr id="102427" name="Text Box 32"/>
          <p:cNvSpPr txBox="1">
            <a:spLocks noChangeArrowheads="1"/>
          </p:cNvSpPr>
          <p:nvPr/>
        </p:nvSpPr>
        <p:spPr bwMode="auto">
          <a:xfrm>
            <a:off x="449263" y="6537325"/>
            <a:ext cx="97631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900" b="1">
                <a:solidFill>
                  <a:srgbClr val="FFFFFF"/>
                </a:solidFill>
                <a:effectLst/>
                <a:latin typeface="Arial" charset="0"/>
              </a:rPr>
              <a:t>© </a:t>
            </a:r>
            <a:r>
              <a:rPr lang="en-US" sz="1000" b="1">
                <a:solidFill>
                  <a:srgbClr val="FFFFFF"/>
                </a:solidFill>
                <a:effectLst/>
                <a:latin typeface="Arial" charset="0"/>
              </a:rPr>
              <a:t>2006</a:t>
            </a:r>
            <a:r>
              <a:rPr lang="en-US" sz="900" b="1">
                <a:solidFill>
                  <a:srgbClr val="FFFFFF"/>
                </a:solidFill>
                <a:effectLst/>
                <a:latin typeface="Arial" charset="0"/>
              </a:rPr>
              <a:t> TBBMI</a:t>
            </a:r>
          </a:p>
        </p:txBody>
      </p:sp>
      <p:sp>
        <p:nvSpPr>
          <p:cNvPr id="412705" name="Text Box 33"/>
          <p:cNvSpPr txBox="1">
            <a:spLocks noChangeArrowheads="1"/>
          </p:cNvSpPr>
          <p:nvPr/>
        </p:nvSpPr>
        <p:spPr bwMode="auto">
          <a:xfrm>
            <a:off x="1787525" y="0"/>
            <a:ext cx="3584575" cy="274638"/>
          </a:xfrm>
          <a:prstGeom prst="rect">
            <a:avLst/>
          </a:prstGeom>
          <a:noFill/>
          <a:ln w="12700">
            <a:noFill/>
            <a:miter lim="800000"/>
            <a:headEnd/>
            <a:tailEnd/>
          </a:ln>
          <a:effectLst>
            <a:outerShdw dist="71842" dir="2700000" algn="ctr" rotWithShape="0">
              <a:schemeClr val="bg2"/>
            </a:outerShdw>
          </a:effectLst>
        </p:spPr>
        <p:txBody>
          <a:bodyPr>
            <a:spAutoFit/>
          </a:bodyPr>
          <a:lstStyle/>
          <a:p>
            <a:pPr fontAlgn="base">
              <a:defRPr/>
            </a:pPr>
            <a:r>
              <a:rPr lang="en-US" sz="1200" b="1">
                <a:effectLst/>
                <a:latin typeface="Comic Sans MS" pitchFamily="8" charset="0"/>
                <a:ea typeface="+mn-ea"/>
                <a:cs typeface="+mn-cs"/>
              </a:rPr>
              <a:t>Gen. 13:10-11; Ex 3:8</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412678"/>
                                        </p:tgtEl>
                                        <p:attrNameLst>
                                          <p:attrName>style.visibility</p:attrName>
                                        </p:attrNameLst>
                                      </p:cBhvr>
                                      <p:to>
                                        <p:strVal val="visible"/>
                                      </p:to>
                                    </p:set>
                                    <p:animEffect transition="in" filter="fade">
                                      <p:cBhvr>
                                        <p:cTn id="11" dur="1000"/>
                                        <p:tgtEl>
                                          <p:spTgt spid="412678"/>
                                        </p:tgtEl>
                                      </p:cBhvr>
                                    </p:animEffect>
                                  </p:childTnLst>
                                </p:cTn>
                              </p:par>
                            </p:childTnLst>
                          </p:cTn>
                        </p:par>
                        <p:par>
                          <p:cTn id="12" fill="hold" nodeType="afterGroup">
                            <p:stCondLst>
                              <p:cond delay="3000"/>
                            </p:stCondLst>
                            <p:childTnLst>
                              <p:par>
                                <p:cTn id="13" presetID="10" presetClass="entr" presetSubtype="0" fill="hold" nodeType="afterEffect">
                                  <p:stCondLst>
                                    <p:cond delay="0"/>
                                  </p:stCondLst>
                                  <p:childTnLst>
                                    <p:set>
                                      <p:cBhvr>
                                        <p:cTn id="14" dur="1" fill="hold">
                                          <p:stCondLst>
                                            <p:cond delay="0"/>
                                          </p:stCondLst>
                                        </p:cTn>
                                        <p:tgtEl>
                                          <p:spTgt spid="412677"/>
                                        </p:tgtEl>
                                        <p:attrNameLst>
                                          <p:attrName>style.visibility</p:attrName>
                                        </p:attrNameLst>
                                      </p:cBhvr>
                                      <p:to>
                                        <p:strVal val="visible"/>
                                      </p:to>
                                    </p:set>
                                    <p:animEffect transition="in" filter="fade">
                                      <p:cBhvr>
                                        <p:cTn id="15" dur="1000"/>
                                        <p:tgtEl>
                                          <p:spTgt spid="412677"/>
                                        </p:tgtEl>
                                      </p:cBhvr>
                                    </p:animEffect>
                                  </p:childTnLst>
                                </p:cTn>
                              </p:par>
                            </p:childTnLst>
                          </p:cTn>
                        </p:par>
                        <p:par>
                          <p:cTn id="16" fill="hold" nodeType="afterGroup">
                            <p:stCondLst>
                              <p:cond delay="4000"/>
                            </p:stCondLst>
                            <p:childTnLst>
                              <p:par>
                                <p:cTn id="17" presetID="22" presetClass="entr" presetSubtype="8" fill="hold" grpId="0" nodeType="afterEffect">
                                  <p:stCondLst>
                                    <p:cond delay="0"/>
                                  </p:stCondLst>
                                  <p:childTnLst>
                                    <p:set>
                                      <p:cBhvr>
                                        <p:cTn id="18" dur="1" fill="hold">
                                          <p:stCondLst>
                                            <p:cond delay="0"/>
                                          </p:stCondLst>
                                        </p:cTn>
                                        <p:tgtEl>
                                          <p:spTgt spid="412692"/>
                                        </p:tgtEl>
                                        <p:attrNameLst>
                                          <p:attrName>style.visibility</p:attrName>
                                        </p:attrNameLst>
                                      </p:cBhvr>
                                      <p:to>
                                        <p:strVal val="visible"/>
                                      </p:to>
                                    </p:set>
                                    <p:animEffect transition="in" filter="wipe(left)">
                                      <p:cBhvr>
                                        <p:cTn id="19" dur="500"/>
                                        <p:tgtEl>
                                          <p:spTgt spid="4126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692"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DEDICA01.mid">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4953000" y="1600200"/>
            <a:ext cx="2444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4450" name="Picture 3"/>
          <p:cNvPicPr>
            <a:picLocks noGrp="1" noChangeAspect="1" noChangeArrowheads="1"/>
          </p:cNvPicPr>
          <p:nvPr>
            <p:ph idx="1"/>
          </p:nvPr>
        </p:nvPicPr>
        <p:blipFill>
          <a:blip r:embed="rId6" cstate="screen">
            <a:extLst>
              <a:ext uri="{28A0092B-C50C-407E-A947-70E740481C1C}">
                <a14:useLocalDpi xmlns:a14="http://schemas.microsoft.com/office/drawing/2010/main"/>
              </a:ext>
            </a:extLst>
          </a:blip>
          <a:srcRect/>
          <a:stretch>
            <a:fillRect/>
          </a:stretch>
        </p:blipFill>
        <p:spPr>
          <a:xfrm>
            <a:off x="0" y="0"/>
            <a:ext cx="9296400" cy="6858000"/>
          </a:xfrm>
          <a:noFill/>
          <a:extLst>
            <a:ext uri="{909E8E84-426E-40dd-AFC4-6F175D3DCCD1}">
              <a14:hiddenFill xmlns="" xmlns:a14="http://schemas.microsoft.com/office/drawing/2010/main">
                <a:solidFill>
                  <a:srgbClr val="FFFFFF"/>
                </a:solidFill>
              </a14:hiddenFill>
            </a:ext>
          </a:extLst>
        </p:spPr>
      </p:pic>
      <p:pic>
        <p:nvPicPr>
          <p:cNvPr id="131098" name="Picture 26" descr="Nahal Seni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853113" y="2362200"/>
            <a:ext cx="3367087"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1099" name="Text Box 27"/>
          <p:cNvSpPr txBox="1">
            <a:spLocks noChangeArrowheads="1"/>
          </p:cNvSpPr>
          <p:nvPr/>
        </p:nvSpPr>
        <p:spPr bwMode="auto">
          <a:xfrm>
            <a:off x="5867400" y="6080125"/>
            <a:ext cx="3429000" cy="701675"/>
          </a:xfrm>
          <a:prstGeom prst="rect">
            <a:avLst/>
          </a:prstGeom>
          <a:noFill/>
          <a:ln w="9525" algn="ctr">
            <a:noFill/>
            <a:miter lim="800000"/>
            <a:headEnd/>
            <a:tailEnd/>
          </a:ln>
          <a:effectLst>
            <a:outerShdw dist="35921"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defRPr/>
            </a:pPr>
            <a:r>
              <a:rPr lang="en-US" sz="2000">
                <a:effectLst>
                  <a:outerShdw blurRad="38100" dist="38100" dir="2700000" algn="tl">
                    <a:srgbClr val="000000"/>
                  </a:outerShdw>
                </a:effectLst>
              </a:rPr>
              <a:t>Nahal Senir, one of the sources of the Jordan River</a:t>
            </a:r>
          </a:p>
        </p:txBody>
      </p:sp>
      <p:sp>
        <p:nvSpPr>
          <p:cNvPr id="131076" name="Text Box 4"/>
          <p:cNvSpPr txBox="1">
            <a:spLocks noChangeArrowheads="1"/>
          </p:cNvSpPr>
          <p:nvPr/>
        </p:nvSpPr>
        <p:spPr bwMode="auto">
          <a:xfrm>
            <a:off x="5943600" y="990600"/>
            <a:ext cx="2819400" cy="1190625"/>
          </a:xfrm>
          <a:prstGeom prst="rect">
            <a:avLst/>
          </a:prstGeom>
          <a:solidFill>
            <a:schemeClr val="bg1"/>
          </a:solidFill>
          <a:ln w="9525">
            <a:noFill/>
            <a:miter lim="800000"/>
            <a:headEnd/>
            <a:tailEnd/>
          </a:ln>
          <a:effectLst>
            <a:outerShdw dist="35921"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defRPr/>
            </a:pPr>
            <a:r>
              <a:rPr lang="en-US">
                <a:effectLst>
                  <a:outerShdw blurRad="38100" dist="38100" dir="2700000" algn="tl">
                    <a:srgbClr val="000000"/>
                  </a:outerShdw>
                </a:effectLst>
              </a:rPr>
              <a:t>OT: Sea of Chinnereth</a:t>
            </a:r>
          </a:p>
        </p:txBody>
      </p:sp>
      <p:sp>
        <p:nvSpPr>
          <p:cNvPr id="131077" name="Text Box 5"/>
          <p:cNvSpPr txBox="1">
            <a:spLocks noChangeArrowheads="1"/>
          </p:cNvSpPr>
          <p:nvPr/>
        </p:nvSpPr>
        <p:spPr bwMode="auto">
          <a:xfrm>
            <a:off x="5791200" y="3397250"/>
            <a:ext cx="2514600" cy="641350"/>
          </a:xfrm>
          <a:prstGeom prst="rect">
            <a:avLst/>
          </a:prstGeom>
          <a:solidFill>
            <a:schemeClr val="bg1"/>
          </a:solidFill>
          <a:ln w="9525">
            <a:noFill/>
            <a:miter lim="800000"/>
            <a:headEnd/>
            <a:tailEnd/>
          </a:ln>
          <a:effectLst>
            <a:outerShdw dist="35921"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defRPr/>
            </a:pPr>
            <a:r>
              <a:rPr lang="en-US">
                <a:effectLst>
                  <a:outerShdw blurRad="38100" dist="38100" dir="2700000" algn="tl">
                    <a:srgbClr val="000000"/>
                  </a:outerShdw>
                </a:effectLst>
              </a:rPr>
              <a:t>Jordan River</a:t>
            </a:r>
          </a:p>
        </p:txBody>
      </p:sp>
      <p:sp>
        <p:nvSpPr>
          <p:cNvPr id="131078" name="Text Box 6"/>
          <p:cNvSpPr txBox="1">
            <a:spLocks noChangeArrowheads="1"/>
          </p:cNvSpPr>
          <p:nvPr/>
        </p:nvSpPr>
        <p:spPr bwMode="auto">
          <a:xfrm>
            <a:off x="5943600" y="4921250"/>
            <a:ext cx="1676400" cy="641350"/>
          </a:xfrm>
          <a:prstGeom prst="rect">
            <a:avLst/>
          </a:prstGeom>
          <a:solidFill>
            <a:schemeClr val="bg1"/>
          </a:solidFill>
          <a:ln w="9525">
            <a:noFill/>
            <a:miter lim="800000"/>
            <a:headEnd/>
            <a:tailEnd/>
          </a:ln>
          <a:effectLst>
            <a:outerShdw dist="35921"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defRPr/>
            </a:pPr>
            <a:r>
              <a:rPr lang="en-US">
                <a:effectLst>
                  <a:outerShdw blurRad="38100" dist="38100" dir="2700000" algn="tl">
                    <a:srgbClr val="000000"/>
                  </a:outerShdw>
                </a:effectLst>
              </a:rPr>
              <a:t>Salt Sea</a:t>
            </a:r>
          </a:p>
        </p:txBody>
      </p:sp>
      <p:sp>
        <p:nvSpPr>
          <p:cNvPr id="131079" name="Freeform 7"/>
          <p:cNvSpPr>
            <a:spLocks/>
          </p:cNvSpPr>
          <p:nvPr/>
        </p:nvSpPr>
        <p:spPr bwMode="auto">
          <a:xfrm>
            <a:off x="5638800" y="1925638"/>
            <a:ext cx="152400" cy="2819400"/>
          </a:xfrm>
          <a:custGeom>
            <a:avLst/>
            <a:gdLst>
              <a:gd name="T0" fmla="*/ 66 w 94"/>
              <a:gd name="T1" fmla="*/ 0 h 1702"/>
              <a:gd name="T2" fmla="*/ 59 w 94"/>
              <a:gd name="T3" fmla="*/ 294 h 1702"/>
              <a:gd name="T4" fmla="*/ 53 w 94"/>
              <a:gd name="T5" fmla="*/ 505 h 1702"/>
              <a:gd name="T6" fmla="*/ 27 w 94"/>
              <a:gd name="T7" fmla="*/ 563 h 1702"/>
              <a:gd name="T8" fmla="*/ 59 w 94"/>
              <a:gd name="T9" fmla="*/ 780 h 1702"/>
              <a:gd name="T10" fmla="*/ 53 w 94"/>
              <a:gd name="T11" fmla="*/ 985 h 1702"/>
              <a:gd name="T12" fmla="*/ 2 w 94"/>
              <a:gd name="T13" fmla="*/ 1158 h 1702"/>
              <a:gd name="T14" fmla="*/ 8 w 94"/>
              <a:gd name="T15" fmla="*/ 1267 h 1702"/>
              <a:gd name="T16" fmla="*/ 34 w 94"/>
              <a:gd name="T17" fmla="*/ 1305 h 1702"/>
              <a:gd name="T18" fmla="*/ 47 w 94"/>
              <a:gd name="T19" fmla="*/ 1324 h 1702"/>
              <a:gd name="T20" fmla="*/ 34 w 94"/>
              <a:gd name="T21" fmla="*/ 1478 h 1702"/>
              <a:gd name="T22" fmla="*/ 40 w 94"/>
              <a:gd name="T23" fmla="*/ 1529 h 1702"/>
              <a:gd name="T24" fmla="*/ 53 w 94"/>
              <a:gd name="T25" fmla="*/ 1548 h 1702"/>
              <a:gd name="T26" fmla="*/ 59 w 94"/>
              <a:gd name="T27" fmla="*/ 1702 h 170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4"/>
              <a:gd name="T43" fmla="*/ 0 h 1702"/>
              <a:gd name="T44" fmla="*/ 94 w 94"/>
              <a:gd name="T45" fmla="*/ 1702 h 170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4" h="1702">
                <a:moveTo>
                  <a:pt x="66" y="0"/>
                </a:moveTo>
                <a:cubicBezTo>
                  <a:pt x="78" y="98"/>
                  <a:pt x="94" y="198"/>
                  <a:pt x="59" y="294"/>
                </a:cubicBezTo>
                <a:cubicBezTo>
                  <a:pt x="68" y="359"/>
                  <a:pt x="93" y="446"/>
                  <a:pt x="53" y="505"/>
                </a:cubicBezTo>
                <a:cubicBezTo>
                  <a:pt x="38" y="551"/>
                  <a:pt x="48" y="533"/>
                  <a:pt x="27" y="563"/>
                </a:cubicBezTo>
                <a:cubicBezTo>
                  <a:pt x="3" y="639"/>
                  <a:pt x="45" y="707"/>
                  <a:pt x="59" y="780"/>
                </a:cubicBezTo>
                <a:cubicBezTo>
                  <a:pt x="57" y="848"/>
                  <a:pt x="57" y="917"/>
                  <a:pt x="53" y="985"/>
                </a:cubicBezTo>
                <a:cubicBezTo>
                  <a:pt x="50" y="1042"/>
                  <a:pt x="19" y="1104"/>
                  <a:pt x="2" y="1158"/>
                </a:cubicBezTo>
                <a:cubicBezTo>
                  <a:pt x="4" y="1194"/>
                  <a:pt x="0" y="1231"/>
                  <a:pt x="8" y="1267"/>
                </a:cubicBezTo>
                <a:cubicBezTo>
                  <a:pt x="11" y="1282"/>
                  <a:pt x="25" y="1292"/>
                  <a:pt x="34" y="1305"/>
                </a:cubicBezTo>
                <a:cubicBezTo>
                  <a:pt x="38" y="1311"/>
                  <a:pt x="47" y="1324"/>
                  <a:pt x="47" y="1324"/>
                </a:cubicBezTo>
                <a:cubicBezTo>
                  <a:pt x="63" y="1377"/>
                  <a:pt x="50" y="1428"/>
                  <a:pt x="34" y="1478"/>
                </a:cubicBezTo>
                <a:cubicBezTo>
                  <a:pt x="36" y="1495"/>
                  <a:pt x="36" y="1512"/>
                  <a:pt x="40" y="1529"/>
                </a:cubicBezTo>
                <a:cubicBezTo>
                  <a:pt x="42" y="1536"/>
                  <a:pt x="52" y="1540"/>
                  <a:pt x="53" y="1548"/>
                </a:cubicBezTo>
                <a:cubicBezTo>
                  <a:pt x="59" y="1599"/>
                  <a:pt x="59" y="1702"/>
                  <a:pt x="59" y="1702"/>
                </a:cubicBezTo>
              </a:path>
            </a:pathLst>
          </a:custGeom>
          <a:noFill/>
          <a:ln w="57150" cmpd="sng">
            <a:solidFill>
              <a:schemeClr val="accent1"/>
            </a:solidFill>
            <a:round/>
            <a:headEnd/>
            <a:tailEnd/>
          </a:ln>
          <a:effectLst>
            <a:outerShdw blurRad="63500" dist="35921" dir="2700000" algn="ctr" rotWithShape="0">
              <a:schemeClr val="bg2"/>
            </a:outerShdw>
          </a:effectLst>
        </p:spPr>
        <p:txBody>
          <a:bodyPr/>
          <a:lstStyle/>
          <a:p>
            <a:pPr>
              <a:defRPr/>
            </a:pPr>
            <a:endParaRPr lang="en-US">
              <a:ea typeface="+mn-ea"/>
              <a:cs typeface="+mn-cs"/>
            </a:endParaRPr>
          </a:p>
        </p:txBody>
      </p:sp>
      <p:sp>
        <p:nvSpPr>
          <p:cNvPr id="131080" name="Freeform 8"/>
          <p:cNvSpPr>
            <a:spLocks/>
          </p:cNvSpPr>
          <p:nvPr/>
        </p:nvSpPr>
        <p:spPr bwMode="auto">
          <a:xfrm>
            <a:off x="5537200" y="1447800"/>
            <a:ext cx="331788" cy="534988"/>
          </a:xfrm>
          <a:custGeom>
            <a:avLst/>
            <a:gdLst>
              <a:gd name="T0" fmla="*/ 110 w 209"/>
              <a:gd name="T1" fmla="*/ 332 h 337"/>
              <a:gd name="T2" fmla="*/ 126 w 209"/>
              <a:gd name="T3" fmla="*/ 335 h 337"/>
              <a:gd name="T4" fmla="*/ 140 w 209"/>
              <a:gd name="T5" fmla="*/ 324 h 337"/>
              <a:gd name="T6" fmla="*/ 165 w 209"/>
              <a:gd name="T7" fmla="*/ 303 h 337"/>
              <a:gd name="T8" fmla="*/ 174 w 209"/>
              <a:gd name="T9" fmla="*/ 294 h 337"/>
              <a:gd name="T10" fmla="*/ 182 w 209"/>
              <a:gd name="T11" fmla="*/ 281 h 337"/>
              <a:gd name="T12" fmla="*/ 184 w 209"/>
              <a:gd name="T13" fmla="*/ 275 h 337"/>
              <a:gd name="T14" fmla="*/ 197 w 209"/>
              <a:gd name="T15" fmla="*/ 218 h 337"/>
              <a:gd name="T16" fmla="*/ 194 w 209"/>
              <a:gd name="T17" fmla="*/ 182 h 337"/>
              <a:gd name="T18" fmla="*/ 201 w 209"/>
              <a:gd name="T19" fmla="*/ 149 h 337"/>
              <a:gd name="T20" fmla="*/ 209 w 209"/>
              <a:gd name="T21" fmla="*/ 84 h 337"/>
              <a:gd name="T22" fmla="*/ 202 w 209"/>
              <a:gd name="T23" fmla="*/ 60 h 337"/>
              <a:gd name="T24" fmla="*/ 194 w 209"/>
              <a:gd name="T25" fmla="*/ 42 h 337"/>
              <a:gd name="T26" fmla="*/ 186 w 209"/>
              <a:gd name="T27" fmla="*/ 30 h 337"/>
              <a:gd name="T28" fmla="*/ 180 w 209"/>
              <a:gd name="T29" fmla="*/ 23 h 337"/>
              <a:gd name="T30" fmla="*/ 146 w 209"/>
              <a:gd name="T31" fmla="*/ 0 h 337"/>
              <a:gd name="T32" fmla="*/ 105 w 209"/>
              <a:gd name="T33" fmla="*/ 13 h 337"/>
              <a:gd name="T34" fmla="*/ 95 w 209"/>
              <a:gd name="T35" fmla="*/ 17 h 337"/>
              <a:gd name="T36" fmla="*/ 86 w 209"/>
              <a:gd name="T37" fmla="*/ 38 h 337"/>
              <a:gd name="T38" fmla="*/ 75 w 209"/>
              <a:gd name="T39" fmla="*/ 45 h 337"/>
              <a:gd name="T40" fmla="*/ 32 w 209"/>
              <a:gd name="T41" fmla="*/ 56 h 337"/>
              <a:gd name="T42" fmla="*/ 23 w 209"/>
              <a:gd name="T43" fmla="*/ 67 h 337"/>
              <a:gd name="T44" fmla="*/ 11 w 209"/>
              <a:gd name="T45" fmla="*/ 81 h 337"/>
              <a:gd name="T46" fmla="*/ 6 w 209"/>
              <a:gd name="T47" fmla="*/ 87 h 337"/>
              <a:gd name="T48" fmla="*/ 0 w 209"/>
              <a:gd name="T49" fmla="*/ 104 h 337"/>
              <a:gd name="T50" fmla="*/ 8 w 209"/>
              <a:gd name="T51" fmla="*/ 133 h 337"/>
              <a:gd name="T52" fmla="*/ 17 w 209"/>
              <a:gd name="T53" fmla="*/ 164 h 337"/>
              <a:gd name="T54" fmla="*/ 26 w 209"/>
              <a:gd name="T55" fmla="*/ 176 h 337"/>
              <a:gd name="T56" fmla="*/ 35 w 209"/>
              <a:gd name="T57" fmla="*/ 188 h 337"/>
              <a:gd name="T58" fmla="*/ 51 w 209"/>
              <a:gd name="T59" fmla="*/ 213 h 337"/>
              <a:gd name="T60" fmla="*/ 62 w 209"/>
              <a:gd name="T61" fmla="*/ 224 h 337"/>
              <a:gd name="T62" fmla="*/ 69 w 209"/>
              <a:gd name="T63" fmla="*/ 231 h 337"/>
              <a:gd name="T64" fmla="*/ 75 w 209"/>
              <a:gd name="T65" fmla="*/ 248 h 337"/>
              <a:gd name="T66" fmla="*/ 80 w 209"/>
              <a:gd name="T67" fmla="*/ 258 h 337"/>
              <a:gd name="T68" fmla="*/ 86 w 209"/>
              <a:gd name="T69" fmla="*/ 272 h 337"/>
              <a:gd name="T70" fmla="*/ 94 w 209"/>
              <a:gd name="T71" fmla="*/ 294 h 337"/>
              <a:gd name="T72" fmla="*/ 100 w 209"/>
              <a:gd name="T73" fmla="*/ 306 h 337"/>
              <a:gd name="T74" fmla="*/ 106 w 209"/>
              <a:gd name="T75" fmla="*/ 321 h 337"/>
              <a:gd name="T76" fmla="*/ 110 w 209"/>
              <a:gd name="T77" fmla="*/ 332 h 33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09"/>
              <a:gd name="T118" fmla="*/ 0 h 337"/>
              <a:gd name="T119" fmla="*/ 209 w 209"/>
              <a:gd name="T120" fmla="*/ 337 h 33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09" h="337">
                <a:moveTo>
                  <a:pt x="110" y="332"/>
                </a:moveTo>
                <a:cubicBezTo>
                  <a:pt x="121" y="336"/>
                  <a:pt x="102" y="337"/>
                  <a:pt x="126" y="335"/>
                </a:cubicBezTo>
                <a:cubicBezTo>
                  <a:pt x="142" y="330"/>
                  <a:pt x="130" y="331"/>
                  <a:pt x="140" y="324"/>
                </a:cubicBezTo>
                <a:cubicBezTo>
                  <a:pt x="144" y="313"/>
                  <a:pt x="156" y="309"/>
                  <a:pt x="165" y="303"/>
                </a:cubicBezTo>
                <a:cubicBezTo>
                  <a:pt x="167" y="300"/>
                  <a:pt x="171" y="296"/>
                  <a:pt x="174" y="294"/>
                </a:cubicBezTo>
                <a:cubicBezTo>
                  <a:pt x="177" y="290"/>
                  <a:pt x="180" y="286"/>
                  <a:pt x="182" y="281"/>
                </a:cubicBezTo>
                <a:cubicBezTo>
                  <a:pt x="183" y="279"/>
                  <a:pt x="184" y="275"/>
                  <a:pt x="184" y="275"/>
                </a:cubicBezTo>
                <a:cubicBezTo>
                  <a:pt x="185" y="244"/>
                  <a:pt x="189" y="242"/>
                  <a:pt x="197" y="218"/>
                </a:cubicBezTo>
                <a:cubicBezTo>
                  <a:pt x="196" y="201"/>
                  <a:pt x="196" y="195"/>
                  <a:pt x="194" y="182"/>
                </a:cubicBezTo>
                <a:cubicBezTo>
                  <a:pt x="195" y="160"/>
                  <a:pt x="196" y="164"/>
                  <a:pt x="201" y="149"/>
                </a:cubicBezTo>
                <a:cubicBezTo>
                  <a:pt x="202" y="122"/>
                  <a:pt x="204" y="108"/>
                  <a:pt x="209" y="84"/>
                </a:cubicBezTo>
                <a:cubicBezTo>
                  <a:pt x="208" y="75"/>
                  <a:pt x="207" y="67"/>
                  <a:pt x="202" y="60"/>
                </a:cubicBezTo>
                <a:cubicBezTo>
                  <a:pt x="201" y="53"/>
                  <a:pt x="200" y="46"/>
                  <a:pt x="194" y="42"/>
                </a:cubicBezTo>
                <a:cubicBezTo>
                  <a:pt x="191" y="38"/>
                  <a:pt x="189" y="33"/>
                  <a:pt x="186" y="30"/>
                </a:cubicBezTo>
                <a:cubicBezTo>
                  <a:pt x="185" y="26"/>
                  <a:pt x="184" y="24"/>
                  <a:pt x="180" y="23"/>
                </a:cubicBezTo>
                <a:cubicBezTo>
                  <a:pt x="173" y="13"/>
                  <a:pt x="159" y="3"/>
                  <a:pt x="146" y="0"/>
                </a:cubicBezTo>
                <a:cubicBezTo>
                  <a:pt x="129" y="1"/>
                  <a:pt x="122" y="11"/>
                  <a:pt x="105" y="13"/>
                </a:cubicBezTo>
                <a:cubicBezTo>
                  <a:pt x="101" y="14"/>
                  <a:pt x="98" y="15"/>
                  <a:pt x="95" y="17"/>
                </a:cubicBezTo>
                <a:cubicBezTo>
                  <a:pt x="90" y="24"/>
                  <a:pt x="90" y="31"/>
                  <a:pt x="86" y="38"/>
                </a:cubicBezTo>
                <a:cubicBezTo>
                  <a:pt x="84" y="42"/>
                  <a:pt x="75" y="45"/>
                  <a:pt x="75" y="45"/>
                </a:cubicBezTo>
                <a:cubicBezTo>
                  <a:pt x="65" y="55"/>
                  <a:pt x="45" y="54"/>
                  <a:pt x="32" y="56"/>
                </a:cubicBezTo>
                <a:cubicBezTo>
                  <a:pt x="30" y="61"/>
                  <a:pt x="28" y="65"/>
                  <a:pt x="23" y="67"/>
                </a:cubicBezTo>
                <a:cubicBezTo>
                  <a:pt x="20" y="71"/>
                  <a:pt x="16" y="79"/>
                  <a:pt x="11" y="81"/>
                </a:cubicBezTo>
                <a:cubicBezTo>
                  <a:pt x="8" y="90"/>
                  <a:pt x="13" y="76"/>
                  <a:pt x="6" y="87"/>
                </a:cubicBezTo>
                <a:cubicBezTo>
                  <a:pt x="3" y="92"/>
                  <a:pt x="3" y="99"/>
                  <a:pt x="0" y="104"/>
                </a:cubicBezTo>
                <a:cubicBezTo>
                  <a:pt x="1" y="112"/>
                  <a:pt x="0" y="127"/>
                  <a:pt x="8" y="133"/>
                </a:cubicBezTo>
                <a:cubicBezTo>
                  <a:pt x="9" y="145"/>
                  <a:pt x="8" y="155"/>
                  <a:pt x="17" y="164"/>
                </a:cubicBezTo>
                <a:cubicBezTo>
                  <a:pt x="18" y="168"/>
                  <a:pt x="23" y="173"/>
                  <a:pt x="26" y="176"/>
                </a:cubicBezTo>
                <a:cubicBezTo>
                  <a:pt x="28" y="183"/>
                  <a:pt x="28" y="186"/>
                  <a:pt x="35" y="188"/>
                </a:cubicBezTo>
                <a:cubicBezTo>
                  <a:pt x="36" y="191"/>
                  <a:pt x="47" y="212"/>
                  <a:pt x="51" y="213"/>
                </a:cubicBezTo>
                <a:cubicBezTo>
                  <a:pt x="54" y="217"/>
                  <a:pt x="58" y="221"/>
                  <a:pt x="62" y="224"/>
                </a:cubicBezTo>
                <a:cubicBezTo>
                  <a:pt x="63" y="227"/>
                  <a:pt x="69" y="231"/>
                  <a:pt x="69" y="231"/>
                </a:cubicBezTo>
                <a:cubicBezTo>
                  <a:pt x="71" y="237"/>
                  <a:pt x="73" y="242"/>
                  <a:pt x="75" y="248"/>
                </a:cubicBezTo>
                <a:cubicBezTo>
                  <a:pt x="76" y="252"/>
                  <a:pt x="80" y="258"/>
                  <a:pt x="80" y="258"/>
                </a:cubicBezTo>
                <a:cubicBezTo>
                  <a:pt x="81" y="264"/>
                  <a:pt x="82" y="268"/>
                  <a:pt x="86" y="272"/>
                </a:cubicBezTo>
                <a:cubicBezTo>
                  <a:pt x="89" y="280"/>
                  <a:pt x="92" y="287"/>
                  <a:pt x="94" y="294"/>
                </a:cubicBezTo>
                <a:cubicBezTo>
                  <a:pt x="95" y="298"/>
                  <a:pt x="100" y="306"/>
                  <a:pt x="100" y="306"/>
                </a:cubicBezTo>
                <a:cubicBezTo>
                  <a:pt x="101" y="314"/>
                  <a:pt x="98" y="319"/>
                  <a:pt x="106" y="321"/>
                </a:cubicBezTo>
                <a:cubicBezTo>
                  <a:pt x="107" y="323"/>
                  <a:pt x="110" y="329"/>
                  <a:pt x="110" y="332"/>
                </a:cubicBezTo>
                <a:close/>
              </a:path>
            </a:pathLst>
          </a:custGeom>
          <a:solidFill>
            <a:schemeClr val="accent1"/>
          </a:solidFill>
          <a:ln w="9525">
            <a:solidFill>
              <a:schemeClr val="bg2"/>
            </a:solidFill>
            <a:round/>
            <a:headEnd/>
            <a:tailEnd/>
          </a:ln>
          <a:effectLst>
            <a:outerShdw blurRad="63500" dist="35921" dir="2700000" algn="ctr" rotWithShape="0">
              <a:schemeClr val="bg2"/>
            </a:outerShdw>
          </a:effectLst>
        </p:spPr>
        <p:txBody>
          <a:bodyPr/>
          <a:lstStyle/>
          <a:p>
            <a:pPr>
              <a:defRPr/>
            </a:pPr>
            <a:endParaRPr lang="en-US">
              <a:ea typeface="+mn-ea"/>
              <a:cs typeface="+mn-cs"/>
            </a:endParaRPr>
          </a:p>
        </p:txBody>
      </p:sp>
      <p:sp>
        <p:nvSpPr>
          <p:cNvPr id="131081" name="Freeform 9"/>
          <p:cNvSpPr>
            <a:spLocks/>
          </p:cNvSpPr>
          <p:nvPr/>
        </p:nvSpPr>
        <p:spPr bwMode="auto">
          <a:xfrm>
            <a:off x="5176838" y="4702175"/>
            <a:ext cx="652462" cy="2097088"/>
          </a:xfrm>
          <a:custGeom>
            <a:avLst/>
            <a:gdLst>
              <a:gd name="T0" fmla="*/ 253 w 411"/>
              <a:gd name="T1" fmla="*/ 5 h 1321"/>
              <a:gd name="T2" fmla="*/ 201 w 411"/>
              <a:gd name="T3" fmla="*/ 59 h 1321"/>
              <a:gd name="T4" fmla="*/ 189 w 411"/>
              <a:gd name="T5" fmla="*/ 75 h 1321"/>
              <a:gd name="T6" fmla="*/ 153 w 411"/>
              <a:gd name="T7" fmla="*/ 126 h 1321"/>
              <a:gd name="T8" fmla="*/ 121 w 411"/>
              <a:gd name="T9" fmla="*/ 225 h 1321"/>
              <a:gd name="T10" fmla="*/ 77 w 411"/>
              <a:gd name="T11" fmla="*/ 302 h 1321"/>
              <a:gd name="T12" fmla="*/ 73 w 411"/>
              <a:gd name="T13" fmla="*/ 421 h 1321"/>
              <a:gd name="T14" fmla="*/ 48 w 411"/>
              <a:gd name="T15" fmla="*/ 625 h 1321"/>
              <a:gd name="T16" fmla="*/ 61 w 411"/>
              <a:gd name="T17" fmla="*/ 715 h 1321"/>
              <a:gd name="T18" fmla="*/ 25 w 411"/>
              <a:gd name="T19" fmla="*/ 971 h 1321"/>
              <a:gd name="T20" fmla="*/ 35 w 411"/>
              <a:gd name="T21" fmla="*/ 1109 h 1321"/>
              <a:gd name="T22" fmla="*/ 64 w 411"/>
              <a:gd name="T23" fmla="*/ 1166 h 1321"/>
              <a:gd name="T24" fmla="*/ 93 w 411"/>
              <a:gd name="T25" fmla="*/ 1281 h 1321"/>
              <a:gd name="T26" fmla="*/ 243 w 411"/>
              <a:gd name="T27" fmla="*/ 1317 h 1321"/>
              <a:gd name="T28" fmla="*/ 272 w 411"/>
              <a:gd name="T29" fmla="*/ 1256 h 1321"/>
              <a:gd name="T30" fmla="*/ 288 w 411"/>
              <a:gd name="T31" fmla="*/ 1208 h 1321"/>
              <a:gd name="T32" fmla="*/ 259 w 411"/>
              <a:gd name="T33" fmla="*/ 1185 h 1321"/>
              <a:gd name="T34" fmla="*/ 281 w 411"/>
              <a:gd name="T35" fmla="*/ 1160 h 1321"/>
              <a:gd name="T36" fmla="*/ 297 w 411"/>
              <a:gd name="T37" fmla="*/ 1093 h 1321"/>
              <a:gd name="T38" fmla="*/ 272 w 411"/>
              <a:gd name="T39" fmla="*/ 1077 h 1321"/>
              <a:gd name="T40" fmla="*/ 214 w 411"/>
              <a:gd name="T41" fmla="*/ 1038 h 1321"/>
              <a:gd name="T42" fmla="*/ 160 w 411"/>
              <a:gd name="T43" fmla="*/ 997 h 1321"/>
              <a:gd name="T44" fmla="*/ 131 w 411"/>
              <a:gd name="T45" fmla="*/ 977 h 1321"/>
              <a:gd name="T46" fmla="*/ 185 w 411"/>
              <a:gd name="T47" fmla="*/ 894 h 1321"/>
              <a:gd name="T48" fmla="*/ 227 w 411"/>
              <a:gd name="T49" fmla="*/ 830 h 1321"/>
              <a:gd name="T50" fmla="*/ 253 w 411"/>
              <a:gd name="T51" fmla="*/ 789 h 1321"/>
              <a:gd name="T52" fmla="*/ 249 w 411"/>
              <a:gd name="T53" fmla="*/ 840 h 1321"/>
              <a:gd name="T54" fmla="*/ 275 w 411"/>
              <a:gd name="T55" fmla="*/ 885 h 1321"/>
              <a:gd name="T56" fmla="*/ 320 w 411"/>
              <a:gd name="T57" fmla="*/ 747 h 1321"/>
              <a:gd name="T58" fmla="*/ 371 w 411"/>
              <a:gd name="T59" fmla="*/ 561 h 1321"/>
              <a:gd name="T60" fmla="*/ 326 w 411"/>
              <a:gd name="T61" fmla="*/ 475 h 1321"/>
              <a:gd name="T62" fmla="*/ 361 w 411"/>
              <a:gd name="T63" fmla="*/ 193 h 1321"/>
              <a:gd name="T64" fmla="*/ 393 w 411"/>
              <a:gd name="T65" fmla="*/ 149 h 1321"/>
              <a:gd name="T66" fmla="*/ 342 w 411"/>
              <a:gd name="T67" fmla="*/ 27 h 1321"/>
              <a:gd name="T68" fmla="*/ 317 w 411"/>
              <a:gd name="T69" fmla="*/ 14 h 13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11"/>
              <a:gd name="T106" fmla="*/ 0 h 1321"/>
              <a:gd name="T107" fmla="*/ 411 w 411"/>
              <a:gd name="T108" fmla="*/ 1321 h 132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11" h="1321">
                <a:moveTo>
                  <a:pt x="333" y="8"/>
                </a:moveTo>
                <a:cubicBezTo>
                  <a:pt x="302" y="6"/>
                  <a:pt x="281" y="0"/>
                  <a:pt x="253" y="5"/>
                </a:cubicBezTo>
                <a:cubicBezTo>
                  <a:pt x="238" y="14"/>
                  <a:pt x="228" y="31"/>
                  <a:pt x="214" y="43"/>
                </a:cubicBezTo>
                <a:cubicBezTo>
                  <a:pt x="206" y="76"/>
                  <a:pt x="218" y="42"/>
                  <a:pt x="201" y="59"/>
                </a:cubicBezTo>
                <a:cubicBezTo>
                  <a:pt x="199" y="61"/>
                  <a:pt x="200" y="66"/>
                  <a:pt x="198" y="69"/>
                </a:cubicBezTo>
                <a:cubicBezTo>
                  <a:pt x="196" y="72"/>
                  <a:pt x="192" y="73"/>
                  <a:pt x="189" y="75"/>
                </a:cubicBezTo>
                <a:cubicBezTo>
                  <a:pt x="184" y="87"/>
                  <a:pt x="178" y="89"/>
                  <a:pt x="169" y="97"/>
                </a:cubicBezTo>
                <a:cubicBezTo>
                  <a:pt x="165" y="109"/>
                  <a:pt x="158" y="115"/>
                  <a:pt x="153" y="126"/>
                </a:cubicBezTo>
                <a:cubicBezTo>
                  <a:pt x="152" y="153"/>
                  <a:pt x="160" y="183"/>
                  <a:pt x="147" y="206"/>
                </a:cubicBezTo>
                <a:cubicBezTo>
                  <a:pt x="142" y="215"/>
                  <a:pt x="121" y="225"/>
                  <a:pt x="121" y="225"/>
                </a:cubicBezTo>
                <a:cubicBezTo>
                  <a:pt x="107" y="248"/>
                  <a:pt x="115" y="240"/>
                  <a:pt x="102" y="251"/>
                </a:cubicBezTo>
                <a:cubicBezTo>
                  <a:pt x="98" y="270"/>
                  <a:pt x="83" y="283"/>
                  <a:pt x="77" y="302"/>
                </a:cubicBezTo>
                <a:cubicBezTo>
                  <a:pt x="86" y="348"/>
                  <a:pt x="90" y="302"/>
                  <a:pt x="83" y="389"/>
                </a:cubicBezTo>
                <a:cubicBezTo>
                  <a:pt x="82" y="400"/>
                  <a:pt x="73" y="421"/>
                  <a:pt x="73" y="421"/>
                </a:cubicBezTo>
                <a:cubicBezTo>
                  <a:pt x="71" y="468"/>
                  <a:pt x="71" y="475"/>
                  <a:pt x="64" y="510"/>
                </a:cubicBezTo>
                <a:cubicBezTo>
                  <a:pt x="63" y="542"/>
                  <a:pt x="69" y="594"/>
                  <a:pt x="48" y="625"/>
                </a:cubicBezTo>
                <a:cubicBezTo>
                  <a:pt x="45" y="636"/>
                  <a:pt x="41" y="646"/>
                  <a:pt x="38" y="657"/>
                </a:cubicBezTo>
                <a:cubicBezTo>
                  <a:pt x="41" y="688"/>
                  <a:pt x="40" y="697"/>
                  <a:pt x="61" y="715"/>
                </a:cubicBezTo>
                <a:cubicBezTo>
                  <a:pt x="60" y="779"/>
                  <a:pt x="59" y="843"/>
                  <a:pt x="57" y="907"/>
                </a:cubicBezTo>
                <a:cubicBezTo>
                  <a:pt x="56" y="925"/>
                  <a:pt x="39" y="962"/>
                  <a:pt x="25" y="971"/>
                </a:cubicBezTo>
                <a:cubicBezTo>
                  <a:pt x="22" y="982"/>
                  <a:pt x="16" y="989"/>
                  <a:pt x="13" y="1000"/>
                </a:cubicBezTo>
                <a:cubicBezTo>
                  <a:pt x="16" y="1103"/>
                  <a:pt x="0" y="1068"/>
                  <a:pt x="35" y="1109"/>
                </a:cubicBezTo>
                <a:cubicBezTo>
                  <a:pt x="39" y="1120"/>
                  <a:pt x="39" y="1129"/>
                  <a:pt x="48" y="1137"/>
                </a:cubicBezTo>
                <a:cubicBezTo>
                  <a:pt x="52" y="1149"/>
                  <a:pt x="57" y="1156"/>
                  <a:pt x="64" y="1166"/>
                </a:cubicBezTo>
                <a:cubicBezTo>
                  <a:pt x="69" y="1183"/>
                  <a:pt x="76" y="1200"/>
                  <a:pt x="80" y="1217"/>
                </a:cubicBezTo>
                <a:cubicBezTo>
                  <a:pt x="81" y="1240"/>
                  <a:pt x="75" y="1266"/>
                  <a:pt x="93" y="1281"/>
                </a:cubicBezTo>
                <a:cubicBezTo>
                  <a:pt x="98" y="1299"/>
                  <a:pt x="101" y="1313"/>
                  <a:pt x="121" y="1320"/>
                </a:cubicBezTo>
                <a:cubicBezTo>
                  <a:pt x="162" y="1319"/>
                  <a:pt x="203" y="1321"/>
                  <a:pt x="243" y="1317"/>
                </a:cubicBezTo>
                <a:cubicBezTo>
                  <a:pt x="248" y="1317"/>
                  <a:pt x="245" y="1301"/>
                  <a:pt x="249" y="1275"/>
                </a:cubicBezTo>
                <a:cubicBezTo>
                  <a:pt x="251" y="1262"/>
                  <a:pt x="262" y="1262"/>
                  <a:pt x="272" y="1256"/>
                </a:cubicBezTo>
                <a:cubicBezTo>
                  <a:pt x="280" y="1243"/>
                  <a:pt x="287" y="1247"/>
                  <a:pt x="291" y="1233"/>
                </a:cubicBezTo>
                <a:cubicBezTo>
                  <a:pt x="290" y="1225"/>
                  <a:pt x="294" y="1214"/>
                  <a:pt x="288" y="1208"/>
                </a:cubicBezTo>
                <a:cubicBezTo>
                  <a:pt x="283" y="1202"/>
                  <a:pt x="271" y="1210"/>
                  <a:pt x="265" y="1205"/>
                </a:cubicBezTo>
                <a:cubicBezTo>
                  <a:pt x="260" y="1201"/>
                  <a:pt x="259" y="1185"/>
                  <a:pt x="259" y="1185"/>
                </a:cubicBezTo>
                <a:cubicBezTo>
                  <a:pt x="267" y="1161"/>
                  <a:pt x="253" y="1194"/>
                  <a:pt x="278" y="1173"/>
                </a:cubicBezTo>
                <a:cubicBezTo>
                  <a:pt x="281" y="1170"/>
                  <a:pt x="280" y="1164"/>
                  <a:pt x="281" y="1160"/>
                </a:cubicBezTo>
                <a:cubicBezTo>
                  <a:pt x="285" y="1147"/>
                  <a:pt x="290" y="1141"/>
                  <a:pt x="301" y="1134"/>
                </a:cubicBezTo>
                <a:cubicBezTo>
                  <a:pt x="300" y="1120"/>
                  <a:pt x="302" y="1106"/>
                  <a:pt x="297" y="1093"/>
                </a:cubicBezTo>
                <a:cubicBezTo>
                  <a:pt x="296" y="1089"/>
                  <a:pt x="288" y="1092"/>
                  <a:pt x="285" y="1089"/>
                </a:cubicBezTo>
                <a:cubicBezTo>
                  <a:pt x="264" y="1072"/>
                  <a:pt x="299" y="1086"/>
                  <a:pt x="272" y="1077"/>
                </a:cubicBezTo>
                <a:cubicBezTo>
                  <a:pt x="258" y="1063"/>
                  <a:pt x="254" y="1064"/>
                  <a:pt x="233" y="1061"/>
                </a:cubicBezTo>
                <a:cubicBezTo>
                  <a:pt x="229" y="1049"/>
                  <a:pt x="223" y="1047"/>
                  <a:pt x="214" y="1038"/>
                </a:cubicBezTo>
                <a:cubicBezTo>
                  <a:pt x="208" y="1019"/>
                  <a:pt x="196" y="1016"/>
                  <a:pt x="179" y="1009"/>
                </a:cubicBezTo>
                <a:cubicBezTo>
                  <a:pt x="173" y="1004"/>
                  <a:pt x="164" y="1003"/>
                  <a:pt x="160" y="997"/>
                </a:cubicBezTo>
                <a:cubicBezTo>
                  <a:pt x="157" y="993"/>
                  <a:pt x="160" y="987"/>
                  <a:pt x="157" y="984"/>
                </a:cubicBezTo>
                <a:cubicBezTo>
                  <a:pt x="151" y="977"/>
                  <a:pt x="140" y="979"/>
                  <a:pt x="131" y="977"/>
                </a:cubicBezTo>
                <a:cubicBezTo>
                  <a:pt x="128" y="974"/>
                  <a:pt x="122" y="972"/>
                  <a:pt x="121" y="968"/>
                </a:cubicBezTo>
                <a:cubicBezTo>
                  <a:pt x="115" y="942"/>
                  <a:pt x="164" y="901"/>
                  <a:pt x="185" y="894"/>
                </a:cubicBezTo>
                <a:cubicBezTo>
                  <a:pt x="204" y="877"/>
                  <a:pt x="199" y="858"/>
                  <a:pt x="211" y="843"/>
                </a:cubicBezTo>
                <a:cubicBezTo>
                  <a:pt x="215" y="838"/>
                  <a:pt x="223" y="835"/>
                  <a:pt x="227" y="830"/>
                </a:cubicBezTo>
                <a:cubicBezTo>
                  <a:pt x="231" y="817"/>
                  <a:pt x="237" y="802"/>
                  <a:pt x="249" y="798"/>
                </a:cubicBezTo>
                <a:cubicBezTo>
                  <a:pt x="250" y="795"/>
                  <a:pt x="250" y="790"/>
                  <a:pt x="253" y="789"/>
                </a:cubicBezTo>
                <a:cubicBezTo>
                  <a:pt x="256" y="788"/>
                  <a:pt x="261" y="789"/>
                  <a:pt x="262" y="792"/>
                </a:cubicBezTo>
                <a:cubicBezTo>
                  <a:pt x="265" y="810"/>
                  <a:pt x="261" y="828"/>
                  <a:pt x="249" y="840"/>
                </a:cubicBezTo>
                <a:cubicBezTo>
                  <a:pt x="244" y="854"/>
                  <a:pt x="239" y="865"/>
                  <a:pt x="233" y="878"/>
                </a:cubicBezTo>
                <a:cubicBezTo>
                  <a:pt x="247" y="892"/>
                  <a:pt x="253" y="888"/>
                  <a:pt x="275" y="885"/>
                </a:cubicBezTo>
                <a:cubicBezTo>
                  <a:pt x="277" y="870"/>
                  <a:pt x="276" y="853"/>
                  <a:pt x="288" y="843"/>
                </a:cubicBezTo>
                <a:cubicBezTo>
                  <a:pt x="298" y="811"/>
                  <a:pt x="310" y="779"/>
                  <a:pt x="320" y="747"/>
                </a:cubicBezTo>
                <a:cubicBezTo>
                  <a:pt x="324" y="695"/>
                  <a:pt x="330" y="635"/>
                  <a:pt x="352" y="587"/>
                </a:cubicBezTo>
                <a:cubicBezTo>
                  <a:pt x="357" y="577"/>
                  <a:pt x="365" y="571"/>
                  <a:pt x="371" y="561"/>
                </a:cubicBezTo>
                <a:cubicBezTo>
                  <a:pt x="367" y="526"/>
                  <a:pt x="365" y="533"/>
                  <a:pt x="345" y="513"/>
                </a:cubicBezTo>
                <a:cubicBezTo>
                  <a:pt x="341" y="497"/>
                  <a:pt x="339" y="486"/>
                  <a:pt x="326" y="475"/>
                </a:cubicBezTo>
                <a:cubicBezTo>
                  <a:pt x="312" y="427"/>
                  <a:pt x="295" y="313"/>
                  <a:pt x="355" y="289"/>
                </a:cubicBezTo>
                <a:cubicBezTo>
                  <a:pt x="368" y="251"/>
                  <a:pt x="353" y="296"/>
                  <a:pt x="361" y="193"/>
                </a:cubicBezTo>
                <a:cubicBezTo>
                  <a:pt x="362" y="179"/>
                  <a:pt x="375" y="167"/>
                  <a:pt x="384" y="158"/>
                </a:cubicBezTo>
                <a:cubicBezTo>
                  <a:pt x="387" y="155"/>
                  <a:pt x="393" y="149"/>
                  <a:pt x="393" y="149"/>
                </a:cubicBezTo>
                <a:cubicBezTo>
                  <a:pt x="398" y="136"/>
                  <a:pt x="394" y="133"/>
                  <a:pt x="390" y="120"/>
                </a:cubicBezTo>
                <a:cubicBezTo>
                  <a:pt x="387" y="23"/>
                  <a:pt x="411" y="33"/>
                  <a:pt x="342" y="27"/>
                </a:cubicBezTo>
                <a:cubicBezTo>
                  <a:pt x="318" y="19"/>
                  <a:pt x="347" y="30"/>
                  <a:pt x="326" y="17"/>
                </a:cubicBezTo>
                <a:cubicBezTo>
                  <a:pt x="323" y="15"/>
                  <a:pt x="315" y="16"/>
                  <a:pt x="317" y="14"/>
                </a:cubicBezTo>
                <a:cubicBezTo>
                  <a:pt x="320" y="10"/>
                  <a:pt x="328" y="10"/>
                  <a:pt x="333" y="8"/>
                </a:cubicBezTo>
                <a:close/>
              </a:path>
            </a:pathLst>
          </a:custGeom>
          <a:solidFill>
            <a:schemeClr val="accent1"/>
          </a:solidFill>
          <a:ln w="28575" cmpd="sng">
            <a:solidFill>
              <a:schemeClr val="bg2"/>
            </a:solidFill>
            <a:round/>
            <a:headEnd/>
            <a:tailEnd/>
          </a:ln>
          <a:effectLst>
            <a:outerShdw blurRad="63500" dist="35921" dir="2700000" algn="ctr" rotWithShape="0">
              <a:schemeClr val="bg2"/>
            </a:outerShdw>
          </a:effectLst>
        </p:spPr>
        <p:txBody>
          <a:bodyPr/>
          <a:lstStyle/>
          <a:p>
            <a:pPr>
              <a:defRPr/>
            </a:pPr>
            <a:endParaRPr lang="en-US">
              <a:ea typeface="+mn-ea"/>
              <a:cs typeface="+mn-cs"/>
            </a:endParaRPr>
          </a:p>
        </p:txBody>
      </p:sp>
      <p:sp>
        <p:nvSpPr>
          <p:cNvPr id="131082" name="AutoShape 10"/>
          <p:cNvSpPr>
            <a:spLocks noChangeArrowheads="1"/>
          </p:cNvSpPr>
          <p:nvPr/>
        </p:nvSpPr>
        <p:spPr bwMode="auto">
          <a:xfrm flipH="1">
            <a:off x="2895600" y="2743200"/>
            <a:ext cx="2209800" cy="1828800"/>
          </a:xfrm>
          <a:prstGeom prst="wedgeRoundRectCallout">
            <a:avLst>
              <a:gd name="adj1" fmla="val -76583"/>
              <a:gd name="adj2" fmla="val 39407"/>
              <a:gd name="adj3" fmla="val 16667"/>
            </a:avLst>
          </a:prstGeom>
          <a:solidFill>
            <a:srgbClr val="CCFF99"/>
          </a:solidFill>
          <a:ln w="57150">
            <a:solidFill>
              <a:schemeClr val="bg1"/>
            </a:solidFill>
            <a:miter lim="800000"/>
            <a:headEnd/>
            <a:tailEnd/>
          </a:ln>
        </p:spPr>
        <p:txBody>
          <a:bodyPr/>
          <a:lstStyle/>
          <a:p>
            <a:pPr algn="ctr" fontAlgn="base">
              <a:spcBef>
                <a:spcPct val="0"/>
              </a:spcBef>
            </a:pPr>
            <a:endParaRPr lang="en-US" sz="1800">
              <a:effectLst/>
            </a:endParaRPr>
          </a:p>
        </p:txBody>
      </p:sp>
      <p:sp>
        <p:nvSpPr>
          <p:cNvPr id="131083" name="Freeform 11"/>
          <p:cNvSpPr>
            <a:spLocks/>
          </p:cNvSpPr>
          <p:nvPr/>
        </p:nvSpPr>
        <p:spPr bwMode="auto">
          <a:xfrm>
            <a:off x="3733800" y="2819400"/>
            <a:ext cx="608013" cy="1778000"/>
          </a:xfrm>
          <a:custGeom>
            <a:avLst/>
            <a:gdLst/>
            <a:ahLst/>
            <a:cxnLst>
              <a:cxn ang="0">
                <a:pos x="180" y="25"/>
              </a:cxn>
              <a:cxn ang="0">
                <a:pos x="263" y="25"/>
              </a:cxn>
              <a:cxn ang="0">
                <a:pos x="202" y="99"/>
              </a:cxn>
              <a:cxn ang="0">
                <a:pos x="116" y="86"/>
              </a:cxn>
              <a:cxn ang="0">
                <a:pos x="74" y="60"/>
              </a:cxn>
              <a:cxn ang="0">
                <a:pos x="10" y="48"/>
              </a:cxn>
              <a:cxn ang="0">
                <a:pos x="45" y="163"/>
              </a:cxn>
              <a:cxn ang="0">
                <a:pos x="122" y="137"/>
              </a:cxn>
              <a:cxn ang="0">
                <a:pos x="285" y="195"/>
              </a:cxn>
              <a:cxn ang="0">
                <a:pos x="304" y="227"/>
              </a:cxn>
              <a:cxn ang="0">
                <a:pos x="221" y="243"/>
              </a:cxn>
              <a:cxn ang="0">
                <a:pos x="116" y="224"/>
              </a:cxn>
              <a:cxn ang="0">
                <a:pos x="48" y="291"/>
              </a:cxn>
              <a:cxn ang="0">
                <a:pos x="68" y="374"/>
              </a:cxn>
              <a:cxn ang="0">
                <a:pos x="122" y="320"/>
              </a:cxn>
              <a:cxn ang="0">
                <a:pos x="151" y="288"/>
              </a:cxn>
              <a:cxn ang="0">
                <a:pos x="202" y="329"/>
              </a:cxn>
              <a:cxn ang="0">
                <a:pos x="272" y="425"/>
              </a:cxn>
              <a:cxn ang="0">
                <a:pos x="317" y="355"/>
              </a:cxn>
              <a:cxn ang="0">
                <a:pos x="343" y="473"/>
              </a:cxn>
              <a:cxn ang="0">
                <a:pos x="250" y="492"/>
              </a:cxn>
              <a:cxn ang="0">
                <a:pos x="176" y="425"/>
              </a:cxn>
              <a:cxn ang="0">
                <a:pos x="109" y="438"/>
              </a:cxn>
              <a:cxn ang="0">
                <a:pos x="58" y="496"/>
              </a:cxn>
              <a:cxn ang="0">
                <a:pos x="84" y="550"/>
              </a:cxn>
              <a:cxn ang="0">
                <a:pos x="234" y="544"/>
              </a:cxn>
              <a:cxn ang="0">
                <a:pos x="295" y="611"/>
              </a:cxn>
              <a:cxn ang="0">
                <a:pos x="279" y="668"/>
              </a:cxn>
              <a:cxn ang="0">
                <a:pos x="116" y="608"/>
              </a:cxn>
              <a:cxn ang="0">
                <a:pos x="61" y="630"/>
              </a:cxn>
              <a:cxn ang="0">
                <a:pos x="52" y="704"/>
              </a:cxn>
              <a:cxn ang="0">
                <a:pos x="320" y="739"/>
              </a:cxn>
              <a:cxn ang="0">
                <a:pos x="282" y="857"/>
              </a:cxn>
              <a:cxn ang="0">
                <a:pos x="151" y="854"/>
              </a:cxn>
              <a:cxn ang="0">
                <a:pos x="80" y="806"/>
              </a:cxn>
              <a:cxn ang="0">
                <a:pos x="42" y="860"/>
              </a:cxn>
              <a:cxn ang="0">
                <a:pos x="327" y="931"/>
              </a:cxn>
              <a:cxn ang="0">
                <a:pos x="362" y="963"/>
              </a:cxn>
              <a:cxn ang="0">
                <a:pos x="173" y="995"/>
              </a:cxn>
              <a:cxn ang="0">
                <a:pos x="231" y="1030"/>
              </a:cxn>
              <a:cxn ang="0">
                <a:pos x="144" y="1043"/>
              </a:cxn>
              <a:cxn ang="0">
                <a:pos x="87" y="976"/>
              </a:cxn>
              <a:cxn ang="0">
                <a:pos x="52" y="1004"/>
              </a:cxn>
              <a:cxn ang="0">
                <a:pos x="100" y="1091"/>
              </a:cxn>
              <a:cxn ang="0">
                <a:pos x="116" y="1104"/>
              </a:cxn>
            </a:cxnLst>
            <a:rect l="0" t="0" r="r" b="b"/>
            <a:pathLst>
              <a:path w="383" h="1120">
                <a:moveTo>
                  <a:pt x="141" y="0"/>
                </a:moveTo>
                <a:cubicBezTo>
                  <a:pt x="145" y="35"/>
                  <a:pt x="146" y="29"/>
                  <a:pt x="180" y="25"/>
                </a:cubicBezTo>
                <a:cubicBezTo>
                  <a:pt x="192" y="17"/>
                  <a:pt x="204" y="9"/>
                  <a:pt x="218" y="6"/>
                </a:cubicBezTo>
                <a:cubicBezTo>
                  <a:pt x="236" y="9"/>
                  <a:pt x="257" y="6"/>
                  <a:pt x="263" y="25"/>
                </a:cubicBezTo>
                <a:cubicBezTo>
                  <a:pt x="261" y="59"/>
                  <a:pt x="270" y="67"/>
                  <a:pt x="244" y="76"/>
                </a:cubicBezTo>
                <a:cubicBezTo>
                  <a:pt x="233" y="87"/>
                  <a:pt x="217" y="95"/>
                  <a:pt x="202" y="99"/>
                </a:cubicBezTo>
                <a:cubicBezTo>
                  <a:pt x="180" y="98"/>
                  <a:pt x="157" y="98"/>
                  <a:pt x="135" y="96"/>
                </a:cubicBezTo>
                <a:cubicBezTo>
                  <a:pt x="125" y="95"/>
                  <a:pt x="125" y="90"/>
                  <a:pt x="116" y="86"/>
                </a:cubicBezTo>
                <a:cubicBezTo>
                  <a:pt x="110" y="83"/>
                  <a:pt x="96" y="80"/>
                  <a:pt x="96" y="80"/>
                </a:cubicBezTo>
                <a:cubicBezTo>
                  <a:pt x="89" y="72"/>
                  <a:pt x="81" y="68"/>
                  <a:pt x="74" y="60"/>
                </a:cubicBezTo>
                <a:cubicBezTo>
                  <a:pt x="69" y="44"/>
                  <a:pt x="69" y="34"/>
                  <a:pt x="52" y="28"/>
                </a:cubicBezTo>
                <a:cubicBezTo>
                  <a:pt x="35" y="32"/>
                  <a:pt x="22" y="34"/>
                  <a:pt x="10" y="48"/>
                </a:cubicBezTo>
                <a:cubicBezTo>
                  <a:pt x="7" y="58"/>
                  <a:pt x="4" y="67"/>
                  <a:pt x="0" y="76"/>
                </a:cubicBezTo>
                <a:cubicBezTo>
                  <a:pt x="4" y="106"/>
                  <a:pt x="11" y="152"/>
                  <a:pt x="45" y="163"/>
                </a:cubicBezTo>
                <a:cubicBezTo>
                  <a:pt x="66" y="160"/>
                  <a:pt x="69" y="155"/>
                  <a:pt x="87" y="150"/>
                </a:cubicBezTo>
                <a:cubicBezTo>
                  <a:pt x="98" y="143"/>
                  <a:pt x="109" y="141"/>
                  <a:pt x="122" y="137"/>
                </a:cubicBezTo>
                <a:cubicBezTo>
                  <a:pt x="245" y="141"/>
                  <a:pt x="185" y="135"/>
                  <a:pt x="240" y="153"/>
                </a:cubicBezTo>
                <a:cubicBezTo>
                  <a:pt x="255" y="168"/>
                  <a:pt x="265" y="188"/>
                  <a:pt x="285" y="195"/>
                </a:cubicBezTo>
                <a:cubicBezTo>
                  <a:pt x="293" y="218"/>
                  <a:pt x="281" y="191"/>
                  <a:pt x="298" y="208"/>
                </a:cubicBezTo>
                <a:cubicBezTo>
                  <a:pt x="299" y="209"/>
                  <a:pt x="304" y="227"/>
                  <a:pt x="304" y="227"/>
                </a:cubicBezTo>
                <a:cubicBezTo>
                  <a:pt x="300" y="273"/>
                  <a:pt x="301" y="266"/>
                  <a:pt x="253" y="262"/>
                </a:cubicBezTo>
                <a:cubicBezTo>
                  <a:pt x="230" y="246"/>
                  <a:pt x="241" y="252"/>
                  <a:pt x="221" y="243"/>
                </a:cubicBezTo>
                <a:cubicBezTo>
                  <a:pt x="211" y="228"/>
                  <a:pt x="198" y="218"/>
                  <a:pt x="186" y="204"/>
                </a:cubicBezTo>
                <a:cubicBezTo>
                  <a:pt x="152" y="207"/>
                  <a:pt x="140" y="205"/>
                  <a:pt x="116" y="224"/>
                </a:cubicBezTo>
                <a:cubicBezTo>
                  <a:pt x="107" y="251"/>
                  <a:pt x="100" y="265"/>
                  <a:pt x="71" y="272"/>
                </a:cubicBezTo>
                <a:cubicBezTo>
                  <a:pt x="63" y="279"/>
                  <a:pt x="55" y="284"/>
                  <a:pt x="48" y="291"/>
                </a:cubicBezTo>
                <a:cubicBezTo>
                  <a:pt x="43" y="305"/>
                  <a:pt x="37" y="318"/>
                  <a:pt x="32" y="332"/>
                </a:cubicBezTo>
                <a:cubicBezTo>
                  <a:pt x="36" y="373"/>
                  <a:pt x="22" y="389"/>
                  <a:pt x="68" y="374"/>
                </a:cubicBezTo>
                <a:cubicBezTo>
                  <a:pt x="76" y="371"/>
                  <a:pt x="84" y="354"/>
                  <a:pt x="90" y="348"/>
                </a:cubicBezTo>
                <a:cubicBezTo>
                  <a:pt x="100" y="338"/>
                  <a:pt x="122" y="320"/>
                  <a:pt x="122" y="320"/>
                </a:cubicBezTo>
                <a:cubicBezTo>
                  <a:pt x="127" y="302"/>
                  <a:pt x="122" y="312"/>
                  <a:pt x="144" y="294"/>
                </a:cubicBezTo>
                <a:cubicBezTo>
                  <a:pt x="146" y="292"/>
                  <a:pt x="151" y="288"/>
                  <a:pt x="151" y="288"/>
                </a:cubicBezTo>
                <a:cubicBezTo>
                  <a:pt x="163" y="289"/>
                  <a:pt x="175" y="288"/>
                  <a:pt x="186" y="291"/>
                </a:cubicBezTo>
                <a:cubicBezTo>
                  <a:pt x="194" y="293"/>
                  <a:pt x="201" y="326"/>
                  <a:pt x="202" y="329"/>
                </a:cubicBezTo>
                <a:cubicBezTo>
                  <a:pt x="211" y="357"/>
                  <a:pt x="217" y="409"/>
                  <a:pt x="250" y="419"/>
                </a:cubicBezTo>
                <a:cubicBezTo>
                  <a:pt x="257" y="425"/>
                  <a:pt x="261" y="434"/>
                  <a:pt x="272" y="425"/>
                </a:cubicBezTo>
                <a:cubicBezTo>
                  <a:pt x="284" y="415"/>
                  <a:pt x="278" y="394"/>
                  <a:pt x="288" y="384"/>
                </a:cubicBezTo>
                <a:cubicBezTo>
                  <a:pt x="298" y="374"/>
                  <a:pt x="305" y="363"/>
                  <a:pt x="317" y="355"/>
                </a:cubicBezTo>
                <a:cubicBezTo>
                  <a:pt x="349" y="358"/>
                  <a:pt x="349" y="352"/>
                  <a:pt x="365" y="371"/>
                </a:cubicBezTo>
                <a:cubicBezTo>
                  <a:pt x="370" y="405"/>
                  <a:pt x="383" y="460"/>
                  <a:pt x="343" y="473"/>
                </a:cubicBezTo>
                <a:cubicBezTo>
                  <a:pt x="334" y="482"/>
                  <a:pt x="323" y="491"/>
                  <a:pt x="311" y="496"/>
                </a:cubicBezTo>
                <a:cubicBezTo>
                  <a:pt x="291" y="495"/>
                  <a:pt x="270" y="495"/>
                  <a:pt x="250" y="492"/>
                </a:cubicBezTo>
                <a:cubicBezTo>
                  <a:pt x="240" y="491"/>
                  <a:pt x="236" y="479"/>
                  <a:pt x="231" y="473"/>
                </a:cubicBezTo>
                <a:cubicBezTo>
                  <a:pt x="220" y="460"/>
                  <a:pt x="191" y="430"/>
                  <a:pt x="176" y="425"/>
                </a:cubicBezTo>
                <a:cubicBezTo>
                  <a:pt x="156" y="426"/>
                  <a:pt x="136" y="424"/>
                  <a:pt x="116" y="428"/>
                </a:cubicBezTo>
                <a:cubicBezTo>
                  <a:pt x="112" y="429"/>
                  <a:pt x="112" y="435"/>
                  <a:pt x="109" y="438"/>
                </a:cubicBezTo>
                <a:cubicBezTo>
                  <a:pt x="99" y="448"/>
                  <a:pt x="87" y="454"/>
                  <a:pt x="77" y="464"/>
                </a:cubicBezTo>
                <a:cubicBezTo>
                  <a:pt x="73" y="475"/>
                  <a:pt x="66" y="487"/>
                  <a:pt x="58" y="496"/>
                </a:cubicBezTo>
                <a:cubicBezTo>
                  <a:pt x="53" y="511"/>
                  <a:pt x="37" y="522"/>
                  <a:pt x="52" y="540"/>
                </a:cubicBezTo>
                <a:cubicBezTo>
                  <a:pt x="59" y="549"/>
                  <a:pt x="84" y="550"/>
                  <a:pt x="84" y="550"/>
                </a:cubicBezTo>
                <a:cubicBezTo>
                  <a:pt x="122" y="548"/>
                  <a:pt x="135" y="546"/>
                  <a:pt x="167" y="540"/>
                </a:cubicBezTo>
                <a:cubicBezTo>
                  <a:pt x="189" y="541"/>
                  <a:pt x="212" y="540"/>
                  <a:pt x="234" y="544"/>
                </a:cubicBezTo>
                <a:cubicBezTo>
                  <a:pt x="237" y="545"/>
                  <a:pt x="250" y="566"/>
                  <a:pt x="253" y="569"/>
                </a:cubicBezTo>
                <a:cubicBezTo>
                  <a:pt x="265" y="584"/>
                  <a:pt x="275" y="605"/>
                  <a:pt x="295" y="611"/>
                </a:cubicBezTo>
                <a:cubicBezTo>
                  <a:pt x="301" y="620"/>
                  <a:pt x="308" y="626"/>
                  <a:pt x="311" y="636"/>
                </a:cubicBezTo>
                <a:cubicBezTo>
                  <a:pt x="307" y="670"/>
                  <a:pt x="305" y="659"/>
                  <a:pt x="279" y="668"/>
                </a:cubicBezTo>
                <a:cubicBezTo>
                  <a:pt x="253" y="667"/>
                  <a:pt x="225" y="673"/>
                  <a:pt x="202" y="662"/>
                </a:cubicBezTo>
                <a:cubicBezTo>
                  <a:pt x="172" y="648"/>
                  <a:pt x="147" y="618"/>
                  <a:pt x="116" y="608"/>
                </a:cubicBezTo>
                <a:cubicBezTo>
                  <a:pt x="105" y="609"/>
                  <a:pt x="94" y="607"/>
                  <a:pt x="84" y="611"/>
                </a:cubicBezTo>
                <a:cubicBezTo>
                  <a:pt x="75" y="615"/>
                  <a:pt x="61" y="630"/>
                  <a:pt x="61" y="630"/>
                </a:cubicBezTo>
                <a:cubicBezTo>
                  <a:pt x="58" y="642"/>
                  <a:pt x="48" y="665"/>
                  <a:pt x="48" y="665"/>
                </a:cubicBezTo>
                <a:cubicBezTo>
                  <a:pt x="49" y="678"/>
                  <a:pt x="48" y="691"/>
                  <a:pt x="52" y="704"/>
                </a:cubicBezTo>
                <a:cubicBezTo>
                  <a:pt x="55" y="714"/>
                  <a:pt x="125" y="725"/>
                  <a:pt x="135" y="726"/>
                </a:cubicBezTo>
                <a:cubicBezTo>
                  <a:pt x="206" y="736"/>
                  <a:pt x="228" y="737"/>
                  <a:pt x="320" y="739"/>
                </a:cubicBezTo>
                <a:cubicBezTo>
                  <a:pt x="340" y="784"/>
                  <a:pt x="310" y="803"/>
                  <a:pt x="292" y="835"/>
                </a:cubicBezTo>
                <a:cubicBezTo>
                  <a:pt x="288" y="842"/>
                  <a:pt x="287" y="851"/>
                  <a:pt x="282" y="857"/>
                </a:cubicBezTo>
                <a:cubicBezTo>
                  <a:pt x="276" y="865"/>
                  <a:pt x="261" y="868"/>
                  <a:pt x="253" y="873"/>
                </a:cubicBezTo>
                <a:cubicBezTo>
                  <a:pt x="170" y="869"/>
                  <a:pt x="202" y="871"/>
                  <a:pt x="151" y="854"/>
                </a:cubicBezTo>
                <a:cubicBezTo>
                  <a:pt x="132" y="838"/>
                  <a:pt x="142" y="843"/>
                  <a:pt x="122" y="838"/>
                </a:cubicBezTo>
                <a:cubicBezTo>
                  <a:pt x="105" y="828"/>
                  <a:pt x="100" y="812"/>
                  <a:pt x="80" y="806"/>
                </a:cubicBezTo>
                <a:cubicBezTo>
                  <a:pt x="57" y="810"/>
                  <a:pt x="66" y="816"/>
                  <a:pt x="52" y="832"/>
                </a:cubicBezTo>
                <a:cubicBezTo>
                  <a:pt x="48" y="841"/>
                  <a:pt x="42" y="860"/>
                  <a:pt x="42" y="860"/>
                </a:cubicBezTo>
                <a:cubicBezTo>
                  <a:pt x="47" y="911"/>
                  <a:pt x="56" y="902"/>
                  <a:pt x="103" y="908"/>
                </a:cubicBezTo>
                <a:cubicBezTo>
                  <a:pt x="170" y="938"/>
                  <a:pt x="260" y="929"/>
                  <a:pt x="327" y="931"/>
                </a:cubicBezTo>
                <a:cubicBezTo>
                  <a:pt x="337" y="934"/>
                  <a:pt x="346" y="940"/>
                  <a:pt x="356" y="944"/>
                </a:cubicBezTo>
                <a:cubicBezTo>
                  <a:pt x="356" y="945"/>
                  <a:pt x="362" y="962"/>
                  <a:pt x="362" y="963"/>
                </a:cubicBezTo>
                <a:cubicBezTo>
                  <a:pt x="360" y="977"/>
                  <a:pt x="309" y="992"/>
                  <a:pt x="298" y="992"/>
                </a:cubicBezTo>
                <a:cubicBezTo>
                  <a:pt x="256" y="993"/>
                  <a:pt x="215" y="994"/>
                  <a:pt x="173" y="995"/>
                </a:cubicBezTo>
                <a:cubicBezTo>
                  <a:pt x="184" y="1004"/>
                  <a:pt x="188" y="1015"/>
                  <a:pt x="202" y="1020"/>
                </a:cubicBezTo>
                <a:cubicBezTo>
                  <a:pt x="212" y="1023"/>
                  <a:pt x="231" y="1030"/>
                  <a:pt x="231" y="1030"/>
                </a:cubicBezTo>
                <a:cubicBezTo>
                  <a:pt x="240" y="1045"/>
                  <a:pt x="243" y="1062"/>
                  <a:pt x="224" y="1068"/>
                </a:cubicBezTo>
                <a:cubicBezTo>
                  <a:pt x="137" y="1063"/>
                  <a:pt x="190" y="1070"/>
                  <a:pt x="144" y="1043"/>
                </a:cubicBezTo>
                <a:cubicBezTo>
                  <a:pt x="144" y="1042"/>
                  <a:pt x="116" y="985"/>
                  <a:pt x="109" y="982"/>
                </a:cubicBezTo>
                <a:cubicBezTo>
                  <a:pt x="102" y="979"/>
                  <a:pt x="94" y="978"/>
                  <a:pt x="87" y="976"/>
                </a:cubicBezTo>
                <a:cubicBezTo>
                  <a:pt x="82" y="977"/>
                  <a:pt x="63" y="977"/>
                  <a:pt x="58" y="985"/>
                </a:cubicBezTo>
                <a:cubicBezTo>
                  <a:pt x="54" y="991"/>
                  <a:pt x="52" y="1004"/>
                  <a:pt x="52" y="1004"/>
                </a:cubicBezTo>
                <a:cubicBezTo>
                  <a:pt x="54" y="1041"/>
                  <a:pt x="39" y="1066"/>
                  <a:pt x="71" y="1075"/>
                </a:cubicBezTo>
                <a:cubicBezTo>
                  <a:pt x="93" y="1090"/>
                  <a:pt x="83" y="1086"/>
                  <a:pt x="100" y="1091"/>
                </a:cubicBezTo>
                <a:cubicBezTo>
                  <a:pt x="102" y="1094"/>
                  <a:pt x="103" y="1098"/>
                  <a:pt x="106" y="1100"/>
                </a:cubicBezTo>
                <a:cubicBezTo>
                  <a:pt x="109" y="1102"/>
                  <a:pt x="113" y="1101"/>
                  <a:pt x="116" y="1104"/>
                </a:cubicBezTo>
                <a:cubicBezTo>
                  <a:pt x="120" y="1108"/>
                  <a:pt x="120" y="1115"/>
                  <a:pt x="122" y="1120"/>
                </a:cubicBezTo>
              </a:path>
            </a:pathLst>
          </a:custGeom>
          <a:noFill/>
          <a:ln w="38100" cmpd="sng">
            <a:solidFill>
              <a:schemeClr val="accent1"/>
            </a:solidFill>
            <a:round/>
            <a:headEnd/>
            <a:tailEnd/>
          </a:ln>
          <a:effectLst/>
        </p:spPr>
        <p:txBody>
          <a:bodyPr/>
          <a:lstStyle/>
          <a:p>
            <a:pPr>
              <a:defRPr/>
            </a:pPr>
            <a:endParaRPr lang="en-US">
              <a:latin typeface="Garamond" pitchFamily="8" charset="0"/>
              <a:ea typeface="+mn-ea"/>
              <a:cs typeface="+mn-cs"/>
            </a:endParaRPr>
          </a:p>
        </p:txBody>
      </p:sp>
      <p:sp>
        <p:nvSpPr>
          <p:cNvPr id="131084" name="Freeform 12"/>
          <p:cNvSpPr>
            <a:spLocks/>
          </p:cNvSpPr>
          <p:nvPr/>
        </p:nvSpPr>
        <p:spPr bwMode="auto">
          <a:xfrm>
            <a:off x="3733800" y="2794000"/>
            <a:ext cx="608013" cy="1778000"/>
          </a:xfrm>
          <a:custGeom>
            <a:avLst/>
            <a:gdLst/>
            <a:ahLst/>
            <a:cxnLst>
              <a:cxn ang="0">
                <a:pos x="180" y="25"/>
              </a:cxn>
              <a:cxn ang="0">
                <a:pos x="263" y="25"/>
              </a:cxn>
              <a:cxn ang="0">
                <a:pos x="202" y="99"/>
              </a:cxn>
              <a:cxn ang="0">
                <a:pos x="116" y="86"/>
              </a:cxn>
              <a:cxn ang="0">
                <a:pos x="74" y="60"/>
              </a:cxn>
              <a:cxn ang="0">
                <a:pos x="10" y="48"/>
              </a:cxn>
              <a:cxn ang="0">
                <a:pos x="45" y="163"/>
              </a:cxn>
              <a:cxn ang="0">
                <a:pos x="122" y="137"/>
              </a:cxn>
              <a:cxn ang="0">
                <a:pos x="285" y="195"/>
              </a:cxn>
              <a:cxn ang="0">
                <a:pos x="304" y="227"/>
              </a:cxn>
              <a:cxn ang="0">
                <a:pos x="221" y="243"/>
              </a:cxn>
              <a:cxn ang="0">
                <a:pos x="116" y="224"/>
              </a:cxn>
              <a:cxn ang="0">
                <a:pos x="48" y="291"/>
              </a:cxn>
              <a:cxn ang="0">
                <a:pos x="68" y="374"/>
              </a:cxn>
              <a:cxn ang="0">
                <a:pos x="122" y="320"/>
              </a:cxn>
              <a:cxn ang="0">
                <a:pos x="151" y="288"/>
              </a:cxn>
              <a:cxn ang="0">
                <a:pos x="202" y="329"/>
              </a:cxn>
              <a:cxn ang="0">
                <a:pos x="272" y="425"/>
              </a:cxn>
              <a:cxn ang="0">
                <a:pos x="317" y="355"/>
              </a:cxn>
              <a:cxn ang="0">
                <a:pos x="343" y="473"/>
              </a:cxn>
              <a:cxn ang="0">
                <a:pos x="250" y="492"/>
              </a:cxn>
              <a:cxn ang="0">
                <a:pos x="176" y="425"/>
              </a:cxn>
              <a:cxn ang="0">
                <a:pos x="109" y="438"/>
              </a:cxn>
              <a:cxn ang="0">
                <a:pos x="58" y="496"/>
              </a:cxn>
              <a:cxn ang="0">
                <a:pos x="84" y="550"/>
              </a:cxn>
              <a:cxn ang="0">
                <a:pos x="234" y="544"/>
              </a:cxn>
              <a:cxn ang="0">
                <a:pos x="295" y="611"/>
              </a:cxn>
              <a:cxn ang="0">
                <a:pos x="279" y="668"/>
              </a:cxn>
              <a:cxn ang="0">
                <a:pos x="116" y="608"/>
              </a:cxn>
              <a:cxn ang="0">
                <a:pos x="61" y="630"/>
              </a:cxn>
              <a:cxn ang="0">
                <a:pos x="52" y="704"/>
              </a:cxn>
              <a:cxn ang="0">
                <a:pos x="320" y="739"/>
              </a:cxn>
              <a:cxn ang="0">
                <a:pos x="282" y="857"/>
              </a:cxn>
              <a:cxn ang="0">
                <a:pos x="151" y="854"/>
              </a:cxn>
              <a:cxn ang="0">
                <a:pos x="80" y="806"/>
              </a:cxn>
              <a:cxn ang="0">
                <a:pos x="42" y="860"/>
              </a:cxn>
              <a:cxn ang="0">
                <a:pos x="327" y="931"/>
              </a:cxn>
              <a:cxn ang="0">
                <a:pos x="362" y="963"/>
              </a:cxn>
              <a:cxn ang="0">
                <a:pos x="173" y="995"/>
              </a:cxn>
              <a:cxn ang="0">
                <a:pos x="231" y="1030"/>
              </a:cxn>
              <a:cxn ang="0">
                <a:pos x="144" y="1043"/>
              </a:cxn>
              <a:cxn ang="0">
                <a:pos x="87" y="976"/>
              </a:cxn>
              <a:cxn ang="0">
                <a:pos x="52" y="1004"/>
              </a:cxn>
              <a:cxn ang="0">
                <a:pos x="100" y="1091"/>
              </a:cxn>
              <a:cxn ang="0">
                <a:pos x="116" y="1104"/>
              </a:cxn>
            </a:cxnLst>
            <a:rect l="0" t="0" r="r" b="b"/>
            <a:pathLst>
              <a:path w="383" h="1120">
                <a:moveTo>
                  <a:pt x="141" y="0"/>
                </a:moveTo>
                <a:cubicBezTo>
                  <a:pt x="145" y="35"/>
                  <a:pt x="146" y="29"/>
                  <a:pt x="180" y="25"/>
                </a:cubicBezTo>
                <a:cubicBezTo>
                  <a:pt x="192" y="17"/>
                  <a:pt x="204" y="9"/>
                  <a:pt x="218" y="6"/>
                </a:cubicBezTo>
                <a:cubicBezTo>
                  <a:pt x="236" y="9"/>
                  <a:pt x="257" y="6"/>
                  <a:pt x="263" y="25"/>
                </a:cubicBezTo>
                <a:cubicBezTo>
                  <a:pt x="261" y="59"/>
                  <a:pt x="270" y="67"/>
                  <a:pt x="244" y="76"/>
                </a:cubicBezTo>
                <a:cubicBezTo>
                  <a:pt x="233" y="87"/>
                  <a:pt x="217" y="95"/>
                  <a:pt x="202" y="99"/>
                </a:cubicBezTo>
                <a:cubicBezTo>
                  <a:pt x="180" y="98"/>
                  <a:pt x="157" y="98"/>
                  <a:pt x="135" y="96"/>
                </a:cubicBezTo>
                <a:cubicBezTo>
                  <a:pt x="125" y="95"/>
                  <a:pt x="125" y="90"/>
                  <a:pt x="116" y="86"/>
                </a:cubicBezTo>
                <a:cubicBezTo>
                  <a:pt x="110" y="83"/>
                  <a:pt x="96" y="80"/>
                  <a:pt x="96" y="80"/>
                </a:cubicBezTo>
                <a:cubicBezTo>
                  <a:pt x="89" y="72"/>
                  <a:pt x="81" y="68"/>
                  <a:pt x="74" y="60"/>
                </a:cubicBezTo>
                <a:cubicBezTo>
                  <a:pt x="69" y="44"/>
                  <a:pt x="69" y="34"/>
                  <a:pt x="52" y="28"/>
                </a:cubicBezTo>
                <a:cubicBezTo>
                  <a:pt x="35" y="32"/>
                  <a:pt x="22" y="34"/>
                  <a:pt x="10" y="48"/>
                </a:cubicBezTo>
                <a:cubicBezTo>
                  <a:pt x="7" y="58"/>
                  <a:pt x="4" y="67"/>
                  <a:pt x="0" y="76"/>
                </a:cubicBezTo>
                <a:cubicBezTo>
                  <a:pt x="4" y="106"/>
                  <a:pt x="11" y="152"/>
                  <a:pt x="45" y="163"/>
                </a:cubicBezTo>
                <a:cubicBezTo>
                  <a:pt x="66" y="160"/>
                  <a:pt x="69" y="155"/>
                  <a:pt x="87" y="150"/>
                </a:cubicBezTo>
                <a:cubicBezTo>
                  <a:pt x="98" y="143"/>
                  <a:pt x="109" y="141"/>
                  <a:pt x="122" y="137"/>
                </a:cubicBezTo>
                <a:cubicBezTo>
                  <a:pt x="245" y="141"/>
                  <a:pt x="185" y="135"/>
                  <a:pt x="240" y="153"/>
                </a:cubicBezTo>
                <a:cubicBezTo>
                  <a:pt x="255" y="168"/>
                  <a:pt x="265" y="188"/>
                  <a:pt x="285" y="195"/>
                </a:cubicBezTo>
                <a:cubicBezTo>
                  <a:pt x="293" y="218"/>
                  <a:pt x="281" y="191"/>
                  <a:pt x="298" y="208"/>
                </a:cubicBezTo>
                <a:cubicBezTo>
                  <a:pt x="299" y="209"/>
                  <a:pt x="304" y="227"/>
                  <a:pt x="304" y="227"/>
                </a:cubicBezTo>
                <a:cubicBezTo>
                  <a:pt x="300" y="273"/>
                  <a:pt x="301" y="266"/>
                  <a:pt x="253" y="262"/>
                </a:cubicBezTo>
                <a:cubicBezTo>
                  <a:pt x="230" y="246"/>
                  <a:pt x="241" y="252"/>
                  <a:pt x="221" y="243"/>
                </a:cubicBezTo>
                <a:cubicBezTo>
                  <a:pt x="211" y="228"/>
                  <a:pt x="198" y="218"/>
                  <a:pt x="186" y="204"/>
                </a:cubicBezTo>
                <a:cubicBezTo>
                  <a:pt x="152" y="207"/>
                  <a:pt x="140" y="205"/>
                  <a:pt x="116" y="224"/>
                </a:cubicBezTo>
                <a:cubicBezTo>
                  <a:pt x="107" y="251"/>
                  <a:pt x="100" y="265"/>
                  <a:pt x="71" y="272"/>
                </a:cubicBezTo>
                <a:cubicBezTo>
                  <a:pt x="63" y="279"/>
                  <a:pt x="55" y="284"/>
                  <a:pt x="48" y="291"/>
                </a:cubicBezTo>
                <a:cubicBezTo>
                  <a:pt x="43" y="305"/>
                  <a:pt x="37" y="318"/>
                  <a:pt x="32" y="332"/>
                </a:cubicBezTo>
                <a:cubicBezTo>
                  <a:pt x="36" y="373"/>
                  <a:pt x="22" y="389"/>
                  <a:pt x="68" y="374"/>
                </a:cubicBezTo>
                <a:cubicBezTo>
                  <a:pt x="76" y="371"/>
                  <a:pt x="84" y="354"/>
                  <a:pt x="90" y="348"/>
                </a:cubicBezTo>
                <a:cubicBezTo>
                  <a:pt x="100" y="338"/>
                  <a:pt x="122" y="320"/>
                  <a:pt x="122" y="320"/>
                </a:cubicBezTo>
                <a:cubicBezTo>
                  <a:pt x="127" y="302"/>
                  <a:pt x="122" y="312"/>
                  <a:pt x="144" y="294"/>
                </a:cubicBezTo>
                <a:cubicBezTo>
                  <a:pt x="146" y="292"/>
                  <a:pt x="151" y="288"/>
                  <a:pt x="151" y="288"/>
                </a:cubicBezTo>
                <a:cubicBezTo>
                  <a:pt x="163" y="289"/>
                  <a:pt x="175" y="288"/>
                  <a:pt x="186" y="291"/>
                </a:cubicBezTo>
                <a:cubicBezTo>
                  <a:pt x="194" y="293"/>
                  <a:pt x="201" y="326"/>
                  <a:pt x="202" y="329"/>
                </a:cubicBezTo>
                <a:cubicBezTo>
                  <a:pt x="211" y="357"/>
                  <a:pt x="217" y="409"/>
                  <a:pt x="250" y="419"/>
                </a:cubicBezTo>
                <a:cubicBezTo>
                  <a:pt x="257" y="425"/>
                  <a:pt x="261" y="434"/>
                  <a:pt x="272" y="425"/>
                </a:cubicBezTo>
                <a:cubicBezTo>
                  <a:pt x="284" y="415"/>
                  <a:pt x="278" y="394"/>
                  <a:pt x="288" y="384"/>
                </a:cubicBezTo>
                <a:cubicBezTo>
                  <a:pt x="298" y="374"/>
                  <a:pt x="305" y="363"/>
                  <a:pt x="317" y="355"/>
                </a:cubicBezTo>
                <a:cubicBezTo>
                  <a:pt x="349" y="358"/>
                  <a:pt x="349" y="352"/>
                  <a:pt x="365" y="371"/>
                </a:cubicBezTo>
                <a:cubicBezTo>
                  <a:pt x="370" y="405"/>
                  <a:pt x="383" y="460"/>
                  <a:pt x="343" y="473"/>
                </a:cubicBezTo>
                <a:cubicBezTo>
                  <a:pt x="334" y="482"/>
                  <a:pt x="323" y="491"/>
                  <a:pt x="311" y="496"/>
                </a:cubicBezTo>
                <a:cubicBezTo>
                  <a:pt x="291" y="495"/>
                  <a:pt x="270" y="495"/>
                  <a:pt x="250" y="492"/>
                </a:cubicBezTo>
                <a:cubicBezTo>
                  <a:pt x="240" y="491"/>
                  <a:pt x="236" y="479"/>
                  <a:pt x="231" y="473"/>
                </a:cubicBezTo>
                <a:cubicBezTo>
                  <a:pt x="220" y="460"/>
                  <a:pt x="191" y="430"/>
                  <a:pt x="176" y="425"/>
                </a:cubicBezTo>
                <a:cubicBezTo>
                  <a:pt x="156" y="426"/>
                  <a:pt x="136" y="424"/>
                  <a:pt x="116" y="428"/>
                </a:cubicBezTo>
                <a:cubicBezTo>
                  <a:pt x="112" y="429"/>
                  <a:pt x="112" y="435"/>
                  <a:pt x="109" y="438"/>
                </a:cubicBezTo>
                <a:cubicBezTo>
                  <a:pt x="99" y="448"/>
                  <a:pt x="87" y="454"/>
                  <a:pt x="77" y="464"/>
                </a:cubicBezTo>
                <a:cubicBezTo>
                  <a:pt x="73" y="475"/>
                  <a:pt x="66" y="487"/>
                  <a:pt x="58" y="496"/>
                </a:cubicBezTo>
                <a:cubicBezTo>
                  <a:pt x="53" y="511"/>
                  <a:pt x="37" y="522"/>
                  <a:pt x="52" y="540"/>
                </a:cubicBezTo>
                <a:cubicBezTo>
                  <a:pt x="59" y="549"/>
                  <a:pt x="84" y="550"/>
                  <a:pt x="84" y="550"/>
                </a:cubicBezTo>
                <a:cubicBezTo>
                  <a:pt x="122" y="548"/>
                  <a:pt x="135" y="546"/>
                  <a:pt x="167" y="540"/>
                </a:cubicBezTo>
                <a:cubicBezTo>
                  <a:pt x="189" y="541"/>
                  <a:pt x="212" y="540"/>
                  <a:pt x="234" y="544"/>
                </a:cubicBezTo>
                <a:cubicBezTo>
                  <a:pt x="237" y="545"/>
                  <a:pt x="250" y="566"/>
                  <a:pt x="253" y="569"/>
                </a:cubicBezTo>
                <a:cubicBezTo>
                  <a:pt x="265" y="584"/>
                  <a:pt x="275" y="605"/>
                  <a:pt x="295" y="611"/>
                </a:cubicBezTo>
                <a:cubicBezTo>
                  <a:pt x="301" y="620"/>
                  <a:pt x="308" y="626"/>
                  <a:pt x="311" y="636"/>
                </a:cubicBezTo>
                <a:cubicBezTo>
                  <a:pt x="307" y="670"/>
                  <a:pt x="305" y="659"/>
                  <a:pt x="279" y="668"/>
                </a:cubicBezTo>
                <a:cubicBezTo>
                  <a:pt x="253" y="667"/>
                  <a:pt x="225" y="673"/>
                  <a:pt x="202" y="662"/>
                </a:cubicBezTo>
                <a:cubicBezTo>
                  <a:pt x="172" y="648"/>
                  <a:pt x="147" y="618"/>
                  <a:pt x="116" y="608"/>
                </a:cubicBezTo>
                <a:cubicBezTo>
                  <a:pt x="105" y="609"/>
                  <a:pt x="94" y="607"/>
                  <a:pt x="84" y="611"/>
                </a:cubicBezTo>
                <a:cubicBezTo>
                  <a:pt x="75" y="615"/>
                  <a:pt x="61" y="630"/>
                  <a:pt x="61" y="630"/>
                </a:cubicBezTo>
                <a:cubicBezTo>
                  <a:pt x="58" y="642"/>
                  <a:pt x="48" y="665"/>
                  <a:pt x="48" y="665"/>
                </a:cubicBezTo>
                <a:cubicBezTo>
                  <a:pt x="49" y="678"/>
                  <a:pt x="48" y="691"/>
                  <a:pt x="52" y="704"/>
                </a:cubicBezTo>
                <a:cubicBezTo>
                  <a:pt x="55" y="714"/>
                  <a:pt x="125" y="725"/>
                  <a:pt x="135" y="726"/>
                </a:cubicBezTo>
                <a:cubicBezTo>
                  <a:pt x="206" y="736"/>
                  <a:pt x="228" y="737"/>
                  <a:pt x="320" y="739"/>
                </a:cubicBezTo>
                <a:cubicBezTo>
                  <a:pt x="340" y="784"/>
                  <a:pt x="310" y="803"/>
                  <a:pt x="292" y="835"/>
                </a:cubicBezTo>
                <a:cubicBezTo>
                  <a:pt x="288" y="842"/>
                  <a:pt x="287" y="851"/>
                  <a:pt x="282" y="857"/>
                </a:cubicBezTo>
                <a:cubicBezTo>
                  <a:pt x="276" y="865"/>
                  <a:pt x="261" y="868"/>
                  <a:pt x="253" y="873"/>
                </a:cubicBezTo>
                <a:cubicBezTo>
                  <a:pt x="170" y="869"/>
                  <a:pt x="202" y="871"/>
                  <a:pt x="151" y="854"/>
                </a:cubicBezTo>
                <a:cubicBezTo>
                  <a:pt x="132" y="838"/>
                  <a:pt x="142" y="843"/>
                  <a:pt x="122" y="838"/>
                </a:cubicBezTo>
                <a:cubicBezTo>
                  <a:pt x="105" y="828"/>
                  <a:pt x="100" y="812"/>
                  <a:pt x="80" y="806"/>
                </a:cubicBezTo>
                <a:cubicBezTo>
                  <a:pt x="57" y="810"/>
                  <a:pt x="66" y="816"/>
                  <a:pt x="52" y="832"/>
                </a:cubicBezTo>
                <a:cubicBezTo>
                  <a:pt x="48" y="841"/>
                  <a:pt x="42" y="860"/>
                  <a:pt x="42" y="860"/>
                </a:cubicBezTo>
                <a:cubicBezTo>
                  <a:pt x="47" y="911"/>
                  <a:pt x="56" y="902"/>
                  <a:pt x="103" y="908"/>
                </a:cubicBezTo>
                <a:cubicBezTo>
                  <a:pt x="170" y="938"/>
                  <a:pt x="260" y="929"/>
                  <a:pt x="327" y="931"/>
                </a:cubicBezTo>
                <a:cubicBezTo>
                  <a:pt x="337" y="934"/>
                  <a:pt x="346" y="940"/>
                  <a:pt x="356" y="944"/>
                </a:cubicBezTo>
                <a:cubicBezTo>
                  <a:pt x="356" y="945"/>
                  <a:pt x="362" y="962"/>
                  <a:pt x="362" y="963"/>
                </a:cubicBezTo>
                <a:cubicBezTo>
                  <a:pt x="360" y="977"/>
                  <a:pt x="309" y="992"/>
                  <a:pt x="298" y="992"/>
                </a:cubicBezTo>
                <a:cubicBezTo>
                  <a:pt x="256" y="993"/>
                  <a:pt x="215" y="994"/>
                  <a:pt x="173" y="995"/>
                </a:cubicBezTo>
                <a:cubicBezTo>
                  <a:pt x="184" y="1004"/>
                  <a:pt x="188" y="1015"/>
                  <a:pt x="202" y="1020"/>
                </a:cubicBezTo>
                <a:cubicBezTo>
                  <a:pt x="212" y="1023"/>
                  <a:pt x="231" y="1030"/>
                  <a:pt x="231" y="1030"/>
                </a:cubicBezTo>
                <a:cubicBezTo>
                  <a:pt x="240" y="1045"/>
                  <a:pt x="243" y="1062"/>
                  <a:pt x="224" y="1068"/>
                </a:cubicBezTo>
                <a:cubicBezTo>
                  <a:pt x="137" y="1063"/>
                  <a:pt x="190" y="1070"/>
                  <a:pt x="144" y="1043"/>
                </a:cubicBezTo>
                <a:cubicBezTo>
                  <a:pt x="144" y="1042"/>
                  <a:pt x="116" y="985"/>
                  <a:pt x="109" y="982"/>
                </a:cubicBezTo>
                <a:cubicBezTo>
                  <a:pt x="102" y="979"/>
                  <a:pt x="94" y="978"/>
                  <a:pt x="87" y="976"/>
                </a:cubicBezTo>
                <a:cubicBezTo>
                  <a:pt x="82" y="977"/>
                  <a:pt x="63" y="977"/>
                  <a:pt x="58" y="985"/>
                </a:cubicBezTo>
                <a:cubicBezTo>
                  <a:pt x="54" y="991"/>
                  <a:pt x="52" y="1004"/>
                  <a:pt x="52" y="1004"/>
                </a:cubicBezTo>
                <a:cubicBezTo>
                  <a:pt x="54" y="1041"/>
                  <a:pt x="39" y="1066"/>
                  <a:pt x="71" y="1075"/>
                </a:cubicBezTo>
                <a:cubicBezTo>
                  <a:pt x="93" y="1090"/>
                  <a:pt x="83" y="1086"/>
                  <a:pt x="100" y="1091"/>
                </a:cubicBezTo>
                <a:cubicBezTo>
                  <a:pt x="102" y="1094"/>
                  <a:pt x="103" y="1098"/>
                  <a:pt x="106" y="1100"/>
                </a:cubicBezTo>
                <a:cubicBezTo>
                  <a:pt x="109" y="1102"/>
                  <a:pt x="113" y="1101"/>
                  <a:pt x="116" y="1104"/>
                </a:cubicBezTo>
                <a:cubicBezTo>
                  <a:pt x="120" y="1108"/>
                  <a:pt x="120" y="1115"/>
                  <a:pt x="122" y="1120"/>
                </a:cubicBezTo>
              </a:path>
            </a:pathLst>
          </a:custGeom>
          <a:noFill/>
          <a:ln w="76200" cmpd="sng">
            <a:solidFill>
              <a:schemeClr val="accent1"/>
            </a:solidFill>
            <a:round/>
            <a:headEnd/>
            <a:tailEnd/>
          </a:ln>
          <a:effectLst/>
        </p:spPr>
        <p:txBody>
          <a:bodyPr/>
          <a:lstStyle/>
          <a:p>
            <a:pPr>
              <a:defRPr/>
            </a:pPr>
            <a:endParaRPr lang="en-US">
              <a:latin typeface="Garamond" pitchFamily="8" charset="0"/>
              <a:ea typeface="+mn-ea"/>
              <a:cs typeface="+mn-cs"/>
            </a:endParaRPr>
          </a:p>
        </p:txBody>
      </p:sp>
      <p:sp>
        <p:nvSpPr>
          <p:cNvPr id="131085" name="Freeform 13"/>
          <p:cNvSpPr>
            <a:spLocks/>
          </p:cNvSpPr>
          <p:nvPr/>
        </p:nvSpPr>
        <p:spPr bwMode="auto">
          <a:xfrm>
            <a:off x="3659188" y="2743200"/>
            <a:ext cx="608012" cy="1778000"/>
          </a:xfrm>
          <a:custGeom>
            <a:avLst/>
            <a:gdLst/>
            <a:ahLst/>
            <a:cxnLst>
              <a:cxn ang="0">
                <a:pos x="180" y="25"/>
              </a:cxn>
              <a:cxn ang="0">
                <a:pos x="263" y="25"/>
              </a:cxn>
              <a:cxn ang="0">
                <a:pos x="202" y="99"/>
              </a:cxn>
              <a:cxn ang="0">
                <a:pos x="116" y="86"/>
              </a:cxn>
              <a:cxn ang="0">
                <a:pos x="74" y="60"/>
              </a:cxn>
              <a:cxn ang="0">
                <a:pos x="10" y="48"/>
              </a:cxn>
              <a:cxn ang="0">
                <a:pos x="45" y="163"/>
              </a:cxn>
              <a:cxn ang="0">
                <a:pos x="122" y="137"/>
              </a:cxn>
              <a:cxn ang="0">
                <a:pos x="285" y="195"/>
              </a:cxn>
              <a:cxn ang="0">
                <a:pos x="304" y="227"/>
              </a:cxn>
              <a:cxn ang="0">
                <a:pos x="221" y="243"/>
              </a:cxn>
              <a:cxn ang="0">
                <a:pos x="116" y="224"/>
              </a:cxn>
              <a:cxn ang="0">
                <a:pos x="48" y="291"/>
              </a:cxn>
              <a:cxn ang="0">
                <a:pos x="68" y="374"/>
              </a:cxn>
              <a:cxn ang="0">
                <a:pos x="122" y="320"/>
              </a:cxn>
              <a:cxn ang="0">
                <a:pos x="151" y="288"/>
              </a:cxn>
              <a:cxn ang="0">
                <a:pos x="202" y="329"/>
              </a:cxn>
              <a:cxn ang="0">
                <a:pos x="272" y="425"/>
              </a:cxn>
              <a:cxn ang="0">
                <a:pos x="317" y="355"/>
              </a:cxn>
              <a:cxn ang="0">
                <a:pos x="343" y="473"/>
              </a:cxn>
              <a:cxn ang="0">
                <a:pos x="250" y="492"/>
              </a:cxn>
              <a:cxn ang="0">
                <a:pos x="176" y="425"/>
              </a:cxn>
              <a:cxn ang="0">
                <a:pos x="109" y="438"/>
              </a:cxn>
              <a:cxn ang="0">
                <a:pos x="58" y="496"/>
              </a:cxn>
              <a:cxn ang="0">
                <a:pos x="84" y="550"/>
              </a:cxn>
              <a:cxn ang="0">
                <a:pos x="234" y="544"/>
              </a:cxn>
              <a:cxn ang="0">
                <a:pos x="295" y="611"/>
              </a:cxn>
              <a:cxn ang="0">
                <a:pos x="279" y="668"/>
              </a:cxn>
              <a:cxn ang="0">
                <a:pos x="116" y="608"/>
              </a:cxn>
              <a:cxn ang="0">
                <a:pos x="61" y="630"/>
              </a:cxn>
              <a:cxn ang="0">
                <a:pos x="52" y="704"/>
              </a:cxn>
              <a:cxn ang="0">
                <a:pos x="320" y="739"/>
              </a:cxn>
              <a:cxn ang="0">
                <a:pos x="282" y="857"/>
              </a:cxn>
              <a:cxn ang="0">
                <a:pos x="151" y="854"/>
              </a:cxn>
              <a:cxn ang="0">
                <a:pos x="80" y="806"/>
              </a:cxn>
              <a:cxn ang="0">
                <a:pos x="42" y="860"/>
              </a:cxn>
              <a:cxn ang="0">
                <a:pos x="327" y="931"/>
              </a:cxn>
              <a:cxn ang="0">
                <a:pos x="362" y="963"/>
              </a:cxn>
              <a:cxn ang="0">
                <a:pos x="173" y="995"/>
              </a:cxn>
              <a:cxn ang="0">
                <a:pos x="231" y="1030"/>
              </a:cxn>
              <a:cxn ang="0">
                <a:pos x="144" y="1043"/>
              </a:cxn>
              <a:cxn ang="0">
                <a:pos x="87" y="976"/>
              </a:cxn>
              <a:cxn ang="0">
                <a:pos x="52" y="1004"/>
              </a:cxn>
              <a:cxn ang="0">
                <a:pos x="100" y="1091"/>
              </a:cxn>
              <a:cxn ang="0">
                <a:pos x="116" y="1104"/>
              </a:cxn>
            </a:cxnLst>
            <a:rect l="0" t="0" r="r" b="b"/>
            <a:pathLst>
              <a:path w="383" h="1120">
                <a:moveTo>
                  <a:pt x="141" y="0"/>
                </a:moveTo>
                <a:cubicBezTo>
                  <a:pt x="145" y="35"/>
                  <a:pt x="146" y="29"/>
                  <a:pt x="180" y="25"/>
                </a:cubicBezTo>
                <a:cubicBezTo>
                  <a:pt x="192" y="17"/>
                  <a:pt x="204" y="9"/>
                  <a:pt x="218" y="6"/>
                </a:cubicBezTo>
                <a:cubicBezTo>
                  <a:pt x="236" y="9"/>
                  <a:pt x="257" y="6"/>
                  <a:pt x="263" y="25"/>
                </a:cubicBezTo>
                <a:cubicBezTo>
                  <a:pt x="261" y="59"/>
                  <a:pt x="270" y="67"/>
                  <a:pt x="244" y="76"/>
                </a:cubicBezTo>
                <a:cubicBezTo>
                  <a:pt x="233" y="87"/>
                  <a:pt x="217" y="95"/>
                  <a:pt x="202" y="99"/>
                </a:cubicBezTo>
                <a:cubicBezTo>
                  <a:pt x="180" y="98"/>
                  <a:pt x="157" y="98"/>
                  <a:pt x="135" y="96"/>
                </a:cubicBezTo>
                <a:cubicBezTo>
                  <a:pt x="125" y="95"/>
                  <a:pt x="125" y="90"/>
                  <a:pt x="116" y="86"/>
                </a:cubicBezTo>
                <a:cubicBezTo>
                  <a:pt x="110" y="83"/>
                  <a:pt x="96" y="80"/>
                  <a:pt x="96" y="80"/>
                </a:cubicBezTo>
                <a:cubicBezTo>
                  <a:pt x="89" y="72"/>
                  <a:pt x="81" y="68"/>
                  <a:pt x="74" y="60"/>
                </a:cubicBezTo>
                <a:cubicBezTo>
                  <a:pt x="69" y="44"/>
                  <a:pt x="69" y="34"/>
                  <a:pt x="52" y="28"/>
                </a:cubicBezTo>
                <a:cubicBezTo>
                  <a:pt x="35" y="32"/>
                  <a:pt x="22" y="34"/>
                  <a:pt x="10" y="48"/>
                </a:cubicBezTo>
                <a:cubicBezTo>
                  <a:pt x="7" y="58"/>
                  <a:pt x="4" y="67"/>
                  <a:pt x="0" y="76"/>
                </a:cubicBezTo>
                <a:cubicBezTo>
                  <a:pt x="4" y="106"/>
                  <a:pt x="11" y="152"/>
                  <a:pt x="45" y="163"/>
                </a:cubicBezTo>
                <a:cubicBezTo>
                  <a:pt x="66" y="160"/>
                  <a:pt x="69" y="155"/>
                  <a:pt x="87" y="150"/>
                </a:cubicBezTo>
                <a:cubicBezTo>
                  <a:pt x="98" y="143"/>
                  <a:pt x="109" y="141"/>
                  <a:pt x="122" y="137"/>
                </a:cubicBezTo>
                <a:cubicBezTo>
                  <a:pt x="245" y="141"/>
                  <a:pt x="185" y="135"/>
                  <a:pt x="240" y="153"/>
                </a:cubicBezTo>
                <a:cubicBezTo>
                  <a:pt x="255" y="168"/>
                  <a:pt x="265" y="188"/>
                  <a:pt x="285" y="195"/>
                </a:cubicBezTo>
                <a:cubicBezTo>
                  <a:pt x="293" y="218"/>
                  <a:pt x="281" y="191"/>
                  <a:pt x="298" y="208"/>
                </a:cubicBezTo>
                <a:cubicBezTo>
                  <a:pt x="299" y="209"/>
                  <a:pt x="304" y="227"/>
                  <a:pt x="304" y="227"/>
                </a:cubicBezTo>
                <a:cubicBezTo>
                  <a:pt x="300" y="273"/>
                  <a:pt x="301" y="266"/>
                  <a:pt x="253" y="262"/>
                </a:cubicBezTo>
                <a:cubicBezTo>
                  <a:pt x="230" y="246"/>
                  <a:pt x="241" y="252"/>
                  <a:pt x="221" y="243"/>
                </a:cubicBezTo>
                <a:cubicBezTo>
                  <a:pt x="211" y="228"/>
                  <a:pt x="198" y="218"/>
                  <a:pt x="186" y="204"/>
                </a:cubicBezTo>
                <a:cubicBezTo>
                  <a:pt x="152" y="207"/>
                  <a:pt x="140" y="205"/>
                  <a:pt x="116" y="224"/>
                </a:cubicBezTo>
                <a:cubicBezTo>
                  <a:pt x="107" y="251"/>
                  <a:pt x="100" y="265"/>
                  <a:pt x="71" y="272"/>
                </a:cubicBezTo>
                <a:cubicBezTo>
                  <a:pt x="63" y="279"/>
                  <a:pt x="55" y="284"/>
                  <a:pt x="48" y="291"/>
                </a:cubicBezTo>
                <a:cubicBezTo>
                  <a:pt x="43" y="305"/>
                  <a:pt x="37" y="318"/>
                  <a:pt x="32" y="332"/>
                </a:cubicBezTo>
                <a:cubicBezTo>
                  <a:pt x="36" y="373"/>
                  <a:pt x="22" y="389"/>
                  <a:pt x="68" y="374"/>
                </a:cubicBezTo>
                <a:cubicBezTo>
                  <a:pt x="76" y="371"/>
                  <a:pt x="84" y="354"/>
                  <a:pt x="90" y="348"/>
                </a:cubicBezTo>
                <a:cubicBezTo>
                  <a:pt x="100" y="338"/>
                  <a:pt x="122" y="320"/>
                  <a:pt x="122" y="320"/>
                </a:cubicBezTo>
                <a:cubicBezTo>
                  <a:pt x="127" y="302"/>
                  <a:pt x="122" y="312"/>
                  <a:pt x="144" y="294"/>
                </a:cubicBezTo>
                <a:cubicBezTo>
                  <a:pt x="146" y="292"/>
                  <a:pt x="151" y="288"/>
                  <a:pt x="151" y="288"/>
                </a:cubicBezTo>
                <a:cubicBezTo>
                  <a:pt x="163" y="289"/>
                  <a:pt x="175" y="288"/>
                  <a:pt x="186" y="291"/>
                </a:cubicBezTo>
                <a:cubicBezTo>
                  <a:pt x="194" y="293"/>
                  <a:pt x="201" y="326"/>
                  <a:pt x="202" y="329"/>
                </a:cubicBezTo>
                <a:cubicBezTo>
                  <a:pt x="211" y="357"/>
                  <a:pt x="217" y="409"/>
                  <a:pt x="250" y="419"/>
                </a:cubicBezTo>
                <a:cubicBezTo>
                  <a:pt x="257" y="425"/>
                  <a:pt x="261" y="434"/>
                  <a:pt x="272" y="425"/>
                </a:cubicBezTo>
                <a:cubicBezTo>
                  <a:pt x="284" y="415"/>
                  <a:pt x="278" y="394"/>
                  <a:pt x="288" y="384"/>
                </a:cubicBezTo>
                <a:cubicBezTo>
                  <a:pt x="298" y="374"/>
                  <a:pt x="305" y="363"/>
                  <a:pt x="317" y="355"/>
                </a:cubicBezTo>
                <a:cubicBezTo>
                  <a:pt x="349" y="358"/>
                  <a:pt x="349" y="352"/>
                  <a:pt x="365" y="371"/>
                </a:cubicBezTo>
                <a:cubicBezTo>
                  <a:pt x="370" y="405"/>
                  <a:pt x="383" y="460"/>
                  <a:pt x="343" y="473"/>
                </a:cubicBezTo>
                <a:cubicBezTo>
                  <a:pt x="334" y="482"/>
                  <a:pt x="323" y="491"/>
                  <a:pt x="311" y="496"/>
                </a:cubicBezTo>
                <a:cubicBezTo>
                  <a:pt x="291" y="495"/>
                  <a:pt x="270" y="495"/>
                  <a:pt x="250" y="492"/>
                </a:cubicBezTo>
                <a:cubicBezTo>
                  <a:pt x="240" y="491"/>
                  <a:pt x="236" y="479"/>
                  <a:pt x="231" y="473"/>
                </a:cubicBezTo>
                <a:cubicBezTo>
                  <a:pt x="220" y="460"/>
                  <a:pt x="191" y="430"/>
                  <a:pt x="176" y="425"/>
                </a:cubicBezTo>
                <a:cubicBezTo>
                  <a:pt x="156" y="426"/>
                  <a:pt x="136" y="424"/>
                  <a:pt x="116" y="428"/>
                </a:cubicBezTo>
                <a:cubicBezTo>
                  <a:pt x="112" y="429"/>
                  <a:pt x="112" y="435"/>
                  <a:pt x="109" y="438"/>
                </a:cubicBezTo>
                <a:cubicBezTo>
                  <a:pt x="99" y="448"/>
                  <a:pt x="87" y="454"/>
                  <a:pt x="77" y="464"/>
                </a:cubicBezTo>
                <a:cubicBezTo>
                  <a:pt x="73" y="475"/>
                  <a:pt x="66" y="487"/>
                  <a:pt x="58" y="496"/>
                </a:cubicBezTo>
                <a:cubicBezTo>
                  <a:pt x="53" y="511"/>
                  <a:pt x="37" y="522"/>
                  <a:pt x="52" y="540"/>
                </a:cubicBezTo>
                <a:cubicBezTo>
                  <a:pt x="59" y="549"/>
                  <a:pt x="84" y="550"/>
                  <a:pt x="84" y="550"/>
                </a:cubicBezTo>
                <a:cubicBezTo>
                  <a:pt x="122" y="548"/>
                  <a:pt x="135" y="546"/>
                  <a:pt x="167" y="540"/>
                </a:cubicBezTo>
                <a:cubicBezTo>
                  <a:pt x="189" y="541"/>
                  <a:pt x="212" y="540"/>
                  <a:pt x="234" y="544"/>
                </a:cubicBezTo>
                <a:cubicBezTo>
                  <a:pt x="237" y="545"/>
                  <a:pt x="250" y="566"/>
                  <a:pt x="253" y="569"/>
                </a:cubicBezTo>
                <a:cubicBezTo>
                  <a:pt x="265" y="584"/>
                  <a:pt x="275" y="605"/>
                  <a:pt x="295" y="611"/>
                </a:cubicBezTo>
                <a:cubicBezTo>
                  <a:pt x="301" y="620"/>
                  <a:pt x="308" y="626"/>
                  <a:pt x="311" y="636"/>
                </a:cubicBezTo>
                <a:cubicBezTo>
                  <a:pt x="307" y="670"/>
                  <a:pt x="305" y="659"/>
                  <a:pt x="279" y="668"/>
                </a:cubicBezTo>
                <a:cubicBezTo>
                  <a:pt x="253" y="667"/>
                  <a:pt x="225" y="673"/>
                  <a:pt x="202" y="662"/>
                </a:cubicBezTo>
                <a:cubicBezTo>
                  <a:pt x="172" y="648"/>
                  <a:pt x="147" y="618"/>
                  <a:pt x="116" y="608"/>
                </a:cubicBezTo>
                <a:cubicBezTo>
                  <a:pt x="105" y="609"/>
                  <a:pt x="94" y="607"/>
                  <a:pt x="84" y="611"/>
                </a:cubicBezTo>
                <a:cubicBezTo>
                  <a:pt x="75" y="615"/>
                  <a:pt x="61" y="630"/>
                  <a:pt x="61" y="630"/>
                </a:cubicBezTo>
                <a:cubicBezTo>
                  <a:pt x="58" y="642"/>
                  <a:pt x="48" y="665"/>
                  <a:pt x="48" y="665"/>
                </a:cubicBezTo>
                <a:cubicBezTo>
                  <a:pt x="49" y="678"/>
                  <a:pt x="48" y="691"/>
                  <a:pt x="52" y="704"/>
                </a:cubicBezTo>
                <a:cubicBezTo>
                  <a:pt x="55" y="714"/>
                  <a:pt x="125" y="725"/>
                  <a:pt x="135" y="726"/>
                </a:cubicBezTo>
                <a:cubicBezTo>
                  <a:pt x="206" y="736"/>
                  <a:pt x="228" y="737"/>
                  <a:pt x="320" y="739"/>
                </a:cubicBezTo>
                <a:cubicBezTo>
                  <a:pt x="340" y="784"/>
                  <a:pt x="310" y="803"/>
                  <a:pt x="292" y="835"/>
                </a:cubicBezTo>
                <a:cubicBezTo>
                  <a:pt x="288" y="842"/>
                  <a:pt x="287" y="851"/>
                  <a:pt x="282" y="857"/>
                </a:cubicBezTo>
                <a:cubicBezTo>
                  <a:pt x="276" y="865"/>
                  <a:pt x="261" y="868"/>
                  <a:pt x="253" y="873"/>
                </a:cubicBezTo>
                <a:cubicBezTo>
                  <a:pt x="170" y="869"/>
                  <a:pt x="202" y="871"/>
                  <a:pt x="151" y="854"/>
                </a:cubicBezTo>
                <a:cubicBezTo>
                  <a:pt x="132" y="838"/>
                  <a:pt x="142" y="843"/>
                  <a:pt x="122" y="838"/>
                </a:cubicBezTo>
                <a:cubicBezTo>
                  <a:pt x="105" y="828"/>
                  <a:pt x="100" y="812"/>
                  <a:pt x="80" y="806"/>
                </a:cubicBezTo>
                <a:cubicBezTo>
                  <a:pt x="57" y="810"/>
                  <a:pt x="66" y="816"/>
                  <a:pt x="52" y="832"/>
                </a:cubicBezTo>
                <a:cubicBezTo>
                  <a:pt x="48" y="841"/>
                  <a:pt x="42" y="860"/>
                  <a:pt x="42" y="860"/>
                </a:cubicBezTo>
                <a:cubicBezTo>
                  <a:pt x="47" y="911"/>
                  <a:pt x="56" y="902"/>
                  <a:pt x="103" y="908"/>
                </a:cubicBezTo>
                <a:cubicBezTo>
                  <a:pt x="170" y="938"/>
                  <a:pt x="260" y="929"/>
                  <a:pt x="327" y="931"/>
                </a:cubicBezTo>
                <a:cubicBezTo>
                  <a:pt x="337" y="934"/>
                  <a:pt x="346" y="940"/>
                  <a:pt x="356" y="944"/>
                </a:cubicBezTo>
                <a:cubicBezTo>
                  <a:pt x="356" y="945"/>
                  <a:pt x="362" y="962"/>
                  <a:pt x="362" y="963"/>
                </a:cubicBezTo>
                <a:cubicBezTo>
                  <a:pt x="360" y="977"/>
                  <a:pt x="309" y="992"/>
                  <a:pt x="298" y="992"/>
                </a:cubicBezTo>
                <a:cubicBezTo>
                  <a:pt x="256" y="993"/>
                  <a:pt x="215" y="994"/>
                  <a:pt x="173" y="995"/>
                </a:cubicBezTo>
                <a:cubicBezTo>
                  <a:pt x="184" y="1004"/>
                  <a:pt x="188" y="1015"/>
                  <a:pt x="202" y="1020"/>
                </a:cubicBezTo>
                <a:cubicBezTo>
                  <a:pt x="212" y="1023"/>
                  <a:pt x="231" y="1030"/>
                  <a:pt x="231" y="1030"/>
                </a:cubicBezTo>
                <a:cubicBezTo>
                  <a:pt x="240" y="1045"/>
                  <a:pt x="243" y="1062"/>
                  <a:pt x="224" y="1068"/>
                </a:cubicBezTo>
                <a:cubicBezTo>
                  <a:pt x="137" y="1063"/>
                  <a:pt x="190" y="1070"/>
                  <a:pt x="144" y="1043"/>
                </a:cubicBezTo>
                <a:cubicBezTo>
                  <a:pt x="144" y="1042"/>
                  <a:pt x="116" y="985"/>
                  <a:pt x="109" y="982"/>
                </a:cubicBezTo>
                <a:cubicBezTo>
                  <a:pt x="102" y="979"/>
                  <a:pt x="94" y="978"/>
                  <a:pt x="87" y="976"/>
                </a:cubicBezTo>
                <a:cubicBezTo>
                  <a:pt x="82" y="977"/>
                  <a:pt x="63" y="977"/>
                  <a:pt x="58" y="985"/>
                </a:cubicBezTo>
                <a:cubicBezTo>
                  <a:pt x="54" y="991"/>
                  <a:pt x="52" y="1004"/>
                  <a:pt x="52" y="1004"/>
                </a:cubicBezTo>
                <a:cubicBezTo>
                  <a:pt x="54" y="1041"/>
                  <a:pt x="39" y="1066"/>
                  <a:pt x="71" y="1075"/>
                </a:cubicBezTo>
                <a:cubicBezTo>
                  <a:pt x="93" y="1090"/>
                  <a:pt x="83" y="1086"/>
                  <a:pt x="100" y="1091"/>
                </a:cubicBezTo>
                <a:cubicBezTo>
                  <a:pt x="102" y="1094"/>
                  <a:pt x="103" y="1098"/>
                  <a:pt x="106" y="1100"/>
                </a:cubicBezTo>
                <a:cubicBezTo>
                  <a:pt x="109" y="1102"/>
                  <a:pt x="113" y="1101"/>
                  <a:pt x="116" y="1104"/>
                </a:cubicBezTo>
                <a:cubicBezTo>
                  <a:pt x="120" y="1108"/>
                  <a:pt x="120" y="1115"/>
                  <a:pt x="122" y="1120"/>
                </a:cubicBezTo>
              </a:path>
            </a:pathLst>
          </a:custGeom>
          <a:noFill/>
          <a:ln w="152400" cmpd="sng">
            <a:solidFill>
              <a:schemeClr val="accent1"/>
            </a:solidFill>
            <a:round/>
            <a:headEnd/>
            <a:tailEnd/>
          </a:ln>
          <a:effectLst/>
        </p:spPr>
        <p:txBody>
          <a:bodyPr/>
          <a:lstStyle/>
          <a:p>
            <a:pPr>
              <a:defRPr/>
            </a:pPr>
            <a:endParaRPr lang="en-US">
              <a:latin typeface="Garamond" pitchFamily="8" charset="0"/>
              <a:ea typeface="+mn-ea"/>
              <a:cs typeface="+mn-cs"/>
            </a:endParaRPr>
          </a:p>
        </p:txBody>
      </p:sp>
      <p:sp>
        <p:nvSpPr>
          <p:cNvPr id="131086" name="Line 14"/>
          <p:cNvSpPr>
            <a:spLocks noChangeShapeType="1"/>
          </p:cNvSpPr>
          <p:nvPr/>
        </p:nvSpPr>
        <p:spPr bwMode="auto">
          <a:xfrm>
            <a:off x="5562600" y="1981200"/>
            <a:ext cx="0" cy="2819400"/>
          </a:xfrm>
          <a:prstGeom prst="line">
            <a:avLst/>
          </a:prstGeom>
          <a:noFill/>
          <a:ln w="57150">
            <a:solidFill>
              <a:srgbClr val="FF0000"/>
            </a:solidFill>
            <a:round/>
            <a:headEnd type="triangle" w="med" len="med"/>
            <a:tailEnd type="triangle" w="med" len="med"/>
          </a:ln>
          <a:effectLst/>
        </p:spPr>
        <p:txBody>
          <a:bodyPr/>
          <a:lstStyle/>
          <a:p>
            <a:pPr>
              <a:defRPr/>
            </a:pPr>
            <a:endParaRPr lang="en-US">
              <a:latin typeface="Garamond" pitchFamily="8" charset="0"/>
              <a:ea typeface="+mn-ea"/>
              <a:cs typeface="+mn-cs"/>
            </a:endParaRPr>
          </a:p>
        </p:txBody>
      </p:sp>
      <p:sp>
        <p:nvSpPr>
          <p:cNvPr id="131087" name="Text Box 15"/>
          <p:cNvSpPr txBox="1">
            <a:spLocks noChangeArrowheads="1"/>
          </p:cNvSpPr>
          <p:nvPr/>
        </p:nvSpPr>
        <p:spPr bwMode="auto">
          <a:xfrm>
            <a:off x="5562600" y="2209800"/>
            <a:ext cx="2971800" cy="519113"/>
          </a:xfrm>
          <a:prstGeom prst="rect">
            <a:avLst/>
          </a:prstGeom>
          <a:solidFill>
            <a:srgbClr val="FF0000"/>
          </a:solidFill>
          <a:ln w="9525">
            <a:noFill/>
            <a:miter lim="800000"/>
            <a:headEnd/>
            <a:tailEnd/>
          </a:ln>
          <a:effectLst>
            <a:outerShdw dist="35921"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defRPr/>
            </a:pPr>
            <a:r>
              <a:rPr lang="en-US" sz="2800">
                <a:effectLst>
                  <a:outerShdw blurRad="38100" dist="38100" dir="2700000" algn="tl">
                    <a:srgbClr val="000000"/>
                  </a:outerShdw>
                </a:effectLst>
              </a:rPr>
              <a:t>105 km. (65 mi.)</a:t>
            </a:r>
          </a:p>
        </p:txBody>
      </p:sp>
      <p:sp>
        <p:nvSpPr>
          <p:cNvPr id="131088" name="Freeform 16"/>
          <p:cNvSpPr>
            <a:spLocks/>
          </p:cNvSpPr>
          <p:nvPr/>
        </p:nvSpPr>
        <p:spPr bwMode="auto">
          <a:xfrm>
            <a:off x="3733800" y="2870200"/>
            <a:ext cx="608013" cy="1778000"/>
          </a:xfrm>
          <a:custGeom>
            <a:avLst/>
            <a:gdLst/>
            <a:ahLst/>
            <a:cxnLst>
              <a:cxn ang="0">
                <a:pos x="180" y="25"/>
              </a:cxn>
              <a:cxn ang="0">
                <a:pos x="263" y="25"/>
              </a:cxn>
              <a:cxn ang="0">
                <a:pos x="202" y="99"/>
              </a:cxn>
              <a:cxn ang="0">
                <a:pos x="116" y="86"/>
              </a:cxn>
              <a:cxn ang="0">
                <a:pos x="74" y="60"/>
              </a:cxn>
              <a:cxn ang="0">
                <a:pos x="10" y="48"/>
              </a:cxn>
              <a:cxn ang="0">
                <a:pos x="45" y="163"/>
              </a:cxn>
              <a:cxn ang="0">
                <a:pos x="122" y="137"/>
              </a:cxn>
              <a:cxn ang="0">
                <a:pos x="285" y="195"/>
              </a:cxn>
              <a:cxn ang="0">
                <a:pos x="304" y="227"/>
              </a:cxn>
              <a:cxn ang="0">
                <a:pos x="221" y="243"/>
              </a:cxn>
              <a:cxn ang="0">
                <a:pos x="116" y="224"/>
              </a:cxn>
              <a:cxn ang="0">
                <a:pos x="48" y="291"/>
              </a:cxn>
              <a:cxn ang="0">
                <a:pos x="68" y="374"/>
              </a:cxn>
              <a:cxn ang="0">
                <a:pos x="122" y="320"/>
              </a:cxn>
              <a:cxn ang="0">
                <a:pos x="151" y="288"/>
              </a:cxn>
              <a:cxn ang="0">
                <a:pos x="202" y="329"/>
              </a:cxn>
              <a:cxn ang="0">
                <a:pos x="272" y="425"/>
              </a:cxn>
              <a:cxn ang="0">
                <a:pos x="317" y="355"/>
              </a:cxn>
              <a:cxn ang="0">
                <a:pos x="343" y="473"/>
              </a:cxn>
              <a:cxn ang="0">
                <a:pos x="250" y="492"/>
              </a:cxn>
              <a:cxn ang="0">
                <a:pos x="176" y="425"/>
              </a:cxn>
              <a:cxn ang="0">
                <a:pos x="109" y="438"/>
              </a:cxn>
              <a:cxn ang="0">
                <a:pos x="58" y="496"/>
              </a:cxn>
              <a:cxn ang="0">
                <a:pos x="84" y="550"/>
              </a:cxn>
              <a:cxn ang="0">
                <a:pos x="234" y="544"/>
              </a:cxn>
              <a:cxn ang="0">
                <a:pos x="295" y="611"/>
              </a:cxn>
              <a:cxn ang="0">
                <a:pos x="279" y="668"/>
              </a:cxn>
              <a:cxn ang="0">
                <a:pos x="116" y="608"/>
              </a:cxn>
              <a:cxn ang="0">
                <a:pos x="61" y="630"/>
              </a:cxn>
              <a:cxn ang="0">
                <a:pos x="52" y="704"/>
              </a:cxn>
              <a:cxn ang="0">
                <a:pos x="320" y="739"/>
              </a:cxn>
              <a:cxn ang="0">
                <a:pos x="282" y="857"/>
              </a:cxn>
              <a:cxn ang="0">
                <a:pos x="151" y="854"/>
              </a:cxn>
              <a:cxn ang="0">
                <a:pos x="80" y="806"/>
              </a:cxn>
              <a:cxn ang="0">
                <a:pos x="42" y="860"/>
              </a:cxn>
              <a:cxn ang="0">
                <a:pos x="327" y="931"/>
              </a:cxn>
              <a:cxn ang="0">
                <a:pos x="362" y="963"/>
              </a:cxn>
              <a:cxn ang="0">
                <a:pos x="173" y="995"/>
              </a:cxn>
              <a:cxn ang="0">
                <a:pos x="231" y="1030"/>
              </a:cxn>
              <a:cxn ang="0">
                <a:pos x="144" y="1043"/>
              </a:cxn>
              <a:cxn ang="0">
                <a:pos x="87" y="976"/>
              </a:cxn>
              <a:cxn ang="0">
                <a:pos x="52" y="1004"/>
              </a:cxn>
              <a:cxn ang="0">
                <a:pos x="100" y="1091"/>
              </a:cxn>
              <a:cxn ang="0">
                <a:pos x="116" y="1104"/>
              </a:cxn>
            </a:cxnLst>
            <a:rect l="0" t="0" r="r" b="b"/>
            <a:pathLst>
              <a:path w="383" h="1120">
                <a:moveTo>
                  <a:pt x="141" y="0"/>
                </a:moveTo>
                <a:cubicBezTo>
                  <a:pt x="145" y="35"/>
                  <a:pt x="146" y="29"/>
                  <a:pt x="180" y="25"/>
                </a:cubicBezTo>
                <a:cubicBezTo>
                  <a:pt x="192" y="17"/>
                  <a:pt x="204" y="9"/>
                  <a:pt x="218" y="6"/>
                </a:cubicBezTo>
                <a:cubicBezTo>
                  <a:pt x="236" y="9"/>
                  <a:pt x="257" y="6"/>
                  <a:pt x="263" y="25"/>
                </a:cubicBezTo>
                <a:cubicBezTo>
                  <a:pt x="261" y="59"/>
                  <a:pt x="270" y="67"/>
                  <a:pt x="244" y="76"/>
                </a:cubicBezTo>
                <a:cubicBezTo>
                  <a:pt x="233" y="87"/>
                  <a:pt x="217" y="95"/>
                  <a:pt x="202" y="99"/>
                </a:cubicBezTo>
                <a:cubicBezTo>
                  <a:pt x="180" y="98"/>
                  <a:pt x="157" y="98"/>
                  <a:pt x="135" y="96"/>
                </a:cubicBezTo>
                <a:cubicBezTo>
                  <a:pt x="125" y="95"/>
                  <a:pt x="125" y="90"/>
                  <a:pt x="116" y="86"/>
                </a:cubicBezTo>
                <a:cubicBezTo>
                  <a:pt x="110" y="83"/>
                  <a:pt x="96" y="80"/>
                  <a:pt x="96" y="80"/>
                </a:cubicBezTo>
                <a:cubicBezTo>
                  <a:pt x="89" y="72"/>
                  <a:pt x="81" y="68"/>
                  <a:pt x="74" y="60"/>
                </a:cubicBezTo>
                <a:cubicBezTo>
                  <a:pt x="69" y="44"/>
                  <a:pt x="69" y="34"/>
                  <a:pt x="52" y="28"/>
                </a:cubicBezTo>
                <a:cubicBezTo>
                  <a:pt x="35" y="32"/>
                  <a:pt x="22" y="34"/>
                  <a:pt x="10" y="48"/>
                </a:cubicBezTo>
                <a:cubicBezTo>
                  <a:pt x="7" y="58"/>
                  <a:pt x="4" y="67"/>
                  <a:pt x="0" y="76"/>
                </a:cubicBezTo>
                <a:cubicBezTo>
                  <a:pt x="4" y="106"/>
                  <a:pt x="11" y="152"/>
                  <a:pt x="45" y="163"/>
                </a:cubicBezTo>
                <a:cubicBezTo>
                  <a:pt x="66" y="160"/>
                  <a:pt x="69" y="155"/>
                  <a:pt x="87" y="150"/>
                </a:cubicBezTo>
                <a:cubicBezTo>
                  <a:pt x="98" y="143"/>
                  <a:pt x="109" y="141"/>
                  <a:pt x="122" y="137"/>
                </a:cubicBezTo>
                <a:cubicBezTo>
                  <a:pt x="245" y="141"/>
                  <a:pt x="185" y="135"/>
                  <a:pt x="240" y="153"/>
                </a:cubicBezTo>
                <a:cubicBezTo>
                  <a:pt x="255" y="168"/>
                  <a:pt x="265" y="188"/>
                  <a:pt x="285" y="195"/>
                </a:cubicBezTo>
                <a:cubicBezTo>
                  <a:pt x="293" y="218"/>
                  <a:pt x="281" y="191"/>
                  <a:pt x="298" y="208"/>
                </a:cubicBezTo>
                <a:cubicBezTo>
                  <a:pt x="299" y="209"/>
                  <a:pt x="304" y="227"/>
                  <a:pt x="304" y="227"/>
                </a:cubicBezTo>
                <a:cubicBezTo>
                  <a:pt x="300" y="273"/>
                  <a:pt x="301" y="266"/>
                  <a:pt x="253" y="262"/>
                </a:cubicBezTo>
                <a:cubicBezTo>
                  <a:pt x="230" y="246"/>
                  <a:pt x="241" y="252"/>
                  <a:pt x="221" y="243"/>
                </a:cubicBezTo>
                <a:cubicBezTo>
                  <a:pt x="211" y="228"/>
                  <a:pt x="198" y="218"/>
                  <a:pt x="186" y="204"/>
                </a:cubicBezTo>
                <a:cubicBezTo>
                  <a:pt x="152" y="207"/>
                  <a:pt x="140" y="205"/>
                  <a:pt x="116" y="224"/>
                </a:cubicBezTo>
                <a:cubicBezTo>
                  <a:pt x="107" y="251"/>
                  <a:pt x="100" y="265"/>
                  <a:pt x="71" y="272"/>
                </a:cubicBezTo>
                <a:cubicBezTo>
                  <a:pt x="63" y="279"/>
                  <a:pt x="55" y="284"/>
                  <a:pt x="48" y="291"/>
                </a:cubicBezTo>
                <a:cubicBezTo>
                  <a:pt x="43" y="305"/>
                  <a:pt x="37" y="318"/>
                  <a:pt x="32" y="332"/>
                </a:cubicBezTo>
                <a:cubicBezTo>
                  <a:pt x="36" y="373"/>
                  <a:pt x="22" y="389"/>
                  <a:pt x="68" y="374"/>
                </a:cubicBezTo>
                <a:cubicBezTo>
                  <a:pt x="76" y="371"/>
                  <a:pt x="84" y="354"/>
                  <a:pt x="90" y="348"/>
                </a:cubicBezTo>
                <a:cubicBezTo>
                  <a:pt x="100" y="338"/>
                  <a:pt x="122" y="320"/>
                  <a:pt x="122" y="320"/>
                </a:cubicBezTo>
                <a:cubicBezTo>
                  <a:pt x="127" y="302"/>
                  <a:pt x="122" y="312"/>
                  <a:pt x="144" y="294"/>
                </a:cubicBezTo>
                <a:cubicBezTo>
                  <a:pt x="146" y="292"/>
                  <a:pt x="151" y="288"/>
                  <a:pt x="151" y="288"/>
                </a:cubicBezTo>
                <a:cubicBezTo>
                  <a:pt x="163" y="289"/>
                  <a:pt x="175" y="288"/>
                  <a:pt x="186" y="291"/>
                </a:cubicBezTo>
                <a:cubicBezTo>
                  <a:pt x="194" y="293"/>
                  <a:pt x="201" y="326"/>
                  <a:pt x="202" y="329"/>
                </a:cubicBezTo>
                <a:cubicBezTo>
                  <a:pt x="211" y="357"/>
                  <a:pt x="217" y="409"/>
                  <a:pt x="250" y="419"/>
                </a:cubicBezTo>
                <a:cubicBezTo>
                  <a:pt x="257" y="425"/>
                  <a:pt x="261" y="434"/>
                  <a:pt x="272" y="425"/>
                </a:cubicBezTo>
                <a:cubicBezTo>
                  <a:pt x="284" y="415"/>
                  <a:pt x="278" y="394"/>
                  <a:pt x="288" y="384"/>
                </a:cubicBezTo>
                <a:cubicBezTo>
                  <a:pt x="298" y="374"/>
                  <a:pt x="305" y="363"/>
                  <a:pt x="317" y="355"/>
                </a:cubicBezTo>
                <a:cubicBezTo>
                  <a:pt x="349" y="358"/>
                  <a:pt x="349" y="352"/>
                  <a:pt x="365" y="371"/>
                </a:cubicBezTo>
                <a:cubicBezTo>
                  <a:pt x="370" y="405"/>
                  <a:pt x="383" y="460"/>
                  <a:pt x="343" y="473"/>
                </a:cubicBezTo>
                <a:cubicBezTo>
                  <a:pt x="334" y="482"/>
                  <a:pt x="323" y="491"/>
                  <a:pt x="311" y="496"/>
                </a:cubicBezTo>
                <a:cubicBezTo>
                  <a:pt x="291" y="495"/>
                  <a:pt x="270" y="495"/>
                  <a:pt x="250" y="492"/>
                </a:cubicBezTo>
                <a:cubicBezTo>
                  <a:pt x="240" y="491"/>
                  <a:pt x="236" y="479"/>
                  <a:pt x="231" y="473"/>
                </a:cubicBezTo>
                <a:cubicBezTo>
                  <a:pt x="220" y="460"/>
                  <a:pt x="191" y="430"/>
                  <a:pt x="176" y="425"/>
                </a:cubicBezTo>
                <a:cubicBezTo>
                  <a:pt x="156" y="426"/>
                  <a:pt x="136" y="424"/>
                  <a:pt x="116" y="428"/>
                </a:cubicBezTo>
                <a:cubicBezTo>
                  <a:pt x="112" y="429"/>
                  <a:pt x="112" y="435"/>
                  <a:pt x="109" y="438"/>
                </a:cubicBezTo>
                <a:cubicBezTo>
                  <a:pt x="99" y="448"/>
                  <a:pt x="87" y="454"/>
                  <a:pt x="77" y="464"/>
                </a:cubicBezTo>
                <a:cubicBezTo>
                  <a:pt x="73" y="475"/>
                  <a:pt x="66" y="487"/>
                  <a:pt x="58" y="496"/>
                </a:cubicBezTo>
                <a:cubicBezTo>
                  <a:pt x="53" y="511"/>
                  <a:pt x="37" y="522"/>
                  <a:pt x="52" y="540"/>
                </a:cubicBezTo>
                <a:cubicBezTo>
                  <a:pt x="59" y="549"/>
                  <a:pt x="84" y="550"/>
                  <a:pt x="84" y="550"/>
                </a:cubicBezTo>
                <a:cubicBezTo>
                  <a:pt x="122" y="548"/>
                  <a:pt x="135" y="546"/>
                  <a:pt x="167" y="540"/>
                </a:cubicBezTo>
                <a:cubicBezTo>
                  <a:pt x="189" y="541"/>
                  <a:pt x="212" y="540"/>
                  <a:pt x="234" y="544"/>
                </a:cubicBezTo>
                <a:cubicBezTo>
                  <a:pt x="237" y="545"/>
                  <a:pt x="250" y="566"/>
                  <a:pt x="253" y="569"/>
                </a:cubicBezTo>
                <a:cubicBezTo>
                  <a:pt x="265" y="584"/>
                  <a:pt x="275" y="605"/>
                  <a:pt x="295" y="611"/>
                </a:cubicBezTo>
                <a:cubicBezTo>
                  <a:pt x="301" y="620"/>
                  <a:pt x="308" y="626"/>
                  <a:pt x="311" y="636"/>
                </a:cubicBezTo>
                <a:cubicBezTo>
                  <a:pt x="307" y="670"/>
                  <a:pt x="305" y="659"/>
                  <a:pt x="279" y="668"/>
                </a:cubicBezTo>
                <a:cubicBezTo>
                  <a:pt x="253" y="667"/>
                  <a:pt x="225" y="673"/>
                  <a:pt x="202" y="662"/>
                </a:cubicBezTo>
                <a:cubicBezTo>
                  <a:pt x="172" y="648"/>
                  <a:pt x="147" y="618"/>
                  <a:pt x="116" y="608"/>
                </a:cubicBezTo>
                <a:cubicBezTo>
                  <a:pt x="105" y="609"/>
                  <a:pt x="94" y="607"/>
                  <a:pt x="84" y="611"/>
                </a:cubicBezTo>
                <a:cubicBezTo>
                  <a:pt x="75" y="615"/>
                  <a:pt x="61" y="630"/>
                  <a:pt x="61" y="630"/>
                </a:cubicBezTo>
                <a:cubicBezTo>
                  <a:pt x="58" y="642"/>
                  <a:pt x="48" y="665"/>
                  <a:pt x="48" y="665"/>
                </a:cubicBezTo>
                <a:cubicBezTo>
                  <a:pt x="49" y="678"/>
                  <a:pt x="48" y="691"/>
                  <a:pt x="52" y="704"/>
                </a:cubicBezTo>
                <a:cubicBezTo>
                  <a:pt x="55" y="714"/>
                  <a:pt x="125" y="725"/>
                  <a:pt x="135" y="726"/>
                </a:cubicBezTo>
                <a:cubicBezTo>
                  <a:pt x="206" y="736"/>
                  <a:pt x="228" y="737"/>
                  <a:pt x="320" y="739"/>
                </a:cubicBezTo>
                <a:cubicBezTo>
                  <a:pt x="340" y="784"/>
                  <a:pt x="310" y="803"/>
                  <a:pt x="292" y="835"/>
                </a:cubicBezTo>
                <a:cubicBezTo>
                  <a:pt x="288" y="842"/>
                  <a:pt x="287" y="851"/>
                  <a:pt x="282" y="857"/>
                </a:cubicBezTo>
                <a:cubicBezTo>
                  <a:pt x="276" y="865"/>
                  <a:pt x="261" y="868"/>
                  <a:pt x="253" y="873"/>
                </a:cubicBezTo>
                <a:cubicBezTo>
                  <a:pt x="170" y="869"/>
                  <a:pt x="202" y="871"/>
                  <a:pt x="151" y="854"/>
                </a:cubicBezTo>
                <a:cubicBezTo>
                  <a:pt x="132" y="838"/>
                  <a:pt x="142" y="843"/>
                  <a:pt x="122" y="838"/>
                </a:cubicBezTo>
                <a:cubicBezTo>
                  <a:pt x="105" y="828"/>
                  <a:pt x="100" y="812"/>
                  <a:pt x="80" y="806"/>
                </a:cubicBezTo>
                <a:cubicBezTo>
                  <a:pt x="57" y="810"/>
                  <a:pt x="66" y="816"/>
                  <a:pt x="52" y="832"/>
                </a:cubicBezTo>
                <a:cubicBezTo>
                  <a:pt x="48" y="841"/>
                  <a:pt x="42" y="860"/>
                  <a:pt x="42" y="860"/>
                </a:cubicBezTo>
                <a:cubicBezTo>
                  <a:pt x="47" y="911"/>
                  <a:pt x="56" y="902"/>
                  <a:pt x="103" y="908"/>
                </a:cubicBezTo>
                <a:cubicBezTo>
                  <a:pt x="170" y="938"/>
                  <a:pt x="260" y="929"/>
                  <a:pt x="327" y="931"/>
                </a:cubicBezTo>
                <a:cubicBezTo>
                  <a:pt x="337" y="934"/>
                  <a:pt x="346" y="940"/>
                  <a:pt x="356" y="944"/>
                </a:cubicBezTo>
                <a:cubicBezTo>
                  <a:pt x="356" y="945"/>
                  <a:pt x="362" y="962"/>
                  <a:pt x="362" y="963"/>
                </a:cubicBezTo>
                <a:cubicBezTo>
                  <a:pt x="360" y="977"/>
                  <a:pt x="309" y="992"/>
                  <a:pt x="298" y="992"/>
                </a:cubicBezTo>
                <a:cubicBezTo>
                  <a:pt x="256" y="993"/>
                  <a:pt x="215" y="994"/>
                  <a:pt x="173" y="995"/>
                </a:cubicBezTo>
                <a:cubicBezTo>
                  <a:pt x="184" y="1004"/>
                  <a:pt x="188" y="1015"/>
                  <a:pt x="202" y="1020"/>
                </a:cubicBezTo>
                <a:cubicBezTo>
                  <a:pt x="212" y="1023"/>
                  <a:pt x="231" y="1030"/>
                  <a:pt x="231" y="1030"/>
                </a:cubicBezTo>
                <a:cubicBezTo>
                  <a:pt x="240" y="1045"/>
                  <a:pt x="243" y="1062"/>
                  <a:pt x="224" y="1068"/>
                </a:cubicBezTo>
                <a:cubicBezTo>
                  <a:pt x="137" y="1063"/>
                  <a:pt x="190" y="1070"/>
                  <a:pt x="144" y="1043"/>
                </a:cubicBezTo>
                <a:cubicBezTo>
                  <a:pt x="144" y="1042"/>
                  <a:pt x="116" y="985"/>
                  <a:pt x="109" y="982"/>
                </a:cubicBezTo>
                <a:cubicBezTo>
                  <a:pt x="102" y="979"/>
                  <a:pt x="94" y="978"/>
                  <a:pt x="87" y="976"/>
                </a:cubicBezTo>
                <a:cubicBezTo>
                  <a:pt x="82" y="977"/>
                  <a:pt x="63" y="977"/>
                  <a:pt x="58" y="985"/>
                </a:cubicBezTo>
                <a:cubicBezTo>
                  <a:pt x="54" y="991"/>
                  <a:pt x="52" y="1004"/>
                  <a:pt x="52" y="1004"/>
                </a:cubicBezTo>
                <a:cubicBezTo>
                  <a:pt x="54" y="1041"/>
                  <a:pt x="39" y="1066"/>
                  <a:pt x="71" y="1075"/>
                </a:cubicBezTo>
                <a:cubicBezTo>
                  <a:pt x="93" y="1090"/>
                  <a:pt x="83" y="1086"/>
                  <a:pt x="100" y="1091"/>
                </a:cubicBezTo>
                <a:cubicBezTo>
                  <a:pt x="102" y="1094"/>
                  <a:pt x="103" y="1098"/>
                  <a:pt x="106" y="1100"/>
                </a:cubicBezTo>
                <a:cubicBezTo>
                  <a:pt x="109" y="1102"/>
                  <a:pt x="113" y="1101"/>
                  <a:pt x="116" y="1104"/>
                </a:cubicBezTo>
                <a:cubicBezTo>
                  <a:pt x="120" y="1108"/>
                  <a:pt x="120" y="1115"/>
                  <a:pt x="122" y="1120"/>
                </a:cubicBezTo>
              </a:path>
            </a:pathLst>
          </a:custGeom>
          <a:noFill/>
          <a:ln w="114300" cmpd="sng">
            <a:solidFill>
              <a:schemeClr val="accent1"/>
            </a:solidFill>
            <a:round/>
            <a:headEnd/>
            <a:tailEnd/>
          </a:ln>
          <a:effectLst/>
        </p:spPr>
        <p:txBody>
          <a:bodyPr/>
          <a:lstStyle/>
          <a:p>
            <a:pPr>
              <a:defRPr/>
            </a:pPr>
            <a:endParaRPr lang="en-US">
              <a:latin typeface="Garamond" pitchFamily="8" charset="0"/>
              <a:ea typeface="+mn-ea"/>
              <a:cs typeface="+mn-cs"/>
            </a:endParaRPr>
          </a:p>
        </p:txBody>
      </p:sp>
      <p:sp>
        <p:nvSpPr>
          <p:cNvPr id="131089" name="Text Box 17"/>
          <p:cNvSpPr txBox="1">
            <a:spLocks noChangeArrowheads="1"/>
          </p:cNvSpPr>
          <p:nvPr/>
        </p:nvSpPr>
        <p:spPr bwMode="auto">
          <a:xfrm>
            <a:off x="5562600" y="2895600"/>
            <a:ext cx="3048000" cy="519113"/>
          </a:xfrm>
          <a:prstGeom prst="rect">
            <a:avLst/>
          </a:prstGeom>
          <a:solidFill>
            <a:srgbClr val="FF0000"/>
          </a:solidFill>
          <a:ln w="9525">
            <a:noFill/>
            <a:miter lim="800000"/>
            <a:headEnd/>
            <a:tailEnd/>
          </a:ln>
          <a:effectLst>
            <a:outerShdw dist="35921"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defRPr/>
            </a:pPr>
            <a:r>
              <a:rPr lang="en-US" sz="2800">
                <a:effectLst>
                  <a:outerShdw blurRad="38100" dist="38100" dir="2700000" algn="tl">
                    <a:srgbClr val="000000"/>
                  </a:outerShdw>
                </a:effectLst>
              </a:rPr>
              <a:t>215 km. (135 mi.)</a:t>
            </a:r>
          </a:p>
        </p:txBody>
      </p:sp>
      <p:sp>
        <p:nvSpPr>
          <p:cNvPr id="131090" name="Text Box 18"/>
          <p:cNvSpPr txBox="1">
            <a:spLocks noChangeArrowheads="1"/>
          </p:cNvSpPr>
          <p:nvPr/>
        </p:nvSpPr>
        <p:spPr bwMode="auto">
          <a:xfrm>
            <a:off x="3429000" y="0"/>
            <a:ext cx="5426075" cy="946150"/>
          </a:xfrm>
          <a:prstGeom prst="rect">
            <a:avLst/>
          </a:prstGeom>
          <a:solidFill>
            <a:srgbClr val="663300"/>
          </a:solidFill>
          <a:ln w="9525" algn="ctr">
            <a:noFill/>
            <a:miter lim="800000"/>
            <a:headEnd/>
            <a:tailEnd/>
          </a:ln>
          <a:effectLst>
            <a:outerShdw dist="35921"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defRPr/>
            </a:pPr>
            <a:r>
              <a:rPr lang="en-US">
                <a:effectLst/>
                <a:latin typeface="Bwhebb" charset="0"/>
              </a:rPr>
              <a:t>rANKi</a:t>
            </a:r>
            <a:r>
              <a:rPr lang="en-US" sz="2000">
                <a:effectLst/>
                <a:latin typeface="Bwhebb" charset="0"/>
              </a:rPr>
              <a:t> </a:t>
            </a:r>
            <a:r>
              <a:rPr lang="en-US" sz="2000">
                <a:effectLst/>
                <a:latin typeface="Times New Roman" charset="0"/>
              </a:rPr>
              <a:t>n.m. lyre -- lyre, stringed instrument used for popular as well as sacred music (</a:t>
            </a:r>
            <a:r>
              <a:rPr lang="en-US" sz="2000">
                <a:effectLst/>
              </a:rPr>
              <a:t>B4604</a:t>
            </a:r>
            <a:r>
              <a:rPr lang="en-US" sz="2000">
                <a:effectLst>
                  <a:outerShdw blurRad="38100" dist="38100" dir="2700000" algn="tl">
                    <a:srgbClr val="000000"/>
                  </a:outerShdw>
                </a:effectLst>
              </a:rPr>
              <a:t>)</a:t>
            </a:r>
          </a:p>
        </p:txBody>
      </p:sp>
      <p:sp>
        <p:nvSpPr>
          <p:cNvPr id="131091" name="Text Box 19"/>
          <p:cNvSpPr txBox="1">
            <a:spLocks noChangeArrowheads="1"/>
          </p:cNvSpPr>
          <p:nvPr/>
        </p:nvSpPr>
        <p:spPr bwMode="auto">
          <a:xfrm>
            <a:off x="3717925" y="228600"/>
            <a:ext cx="184150" cy="641350"/>
          </a:xfrm>
          <a:prstGeom prst="rect">
            <a:avLst/>
          </a:prstGeom>
          <a:noFill/>
          <a:ln w="9525" algn="ctr">
            <a:noFill/>
            <a:miter lim="800000"/>
            <a:headEnd/>
            <a:tailEnd/>
          </a:ln>
          <a:effectLst>
            <a:outerShdw dist="35921" dir="2700000" algn="ctr" rotWithShape="0">
              <a:schemeClr val="bg2">
                <a:alpha val="50000"/>
              </a:schemeClr>
            </a:outerShdw>
          </a:effectLst>
        </p:spPr>
        <p:txBody>
          <a:bodyPr wrap="none">
            <a:spAutoFit/>
          </a:bodyPr>
          <a:lstStyle/>
          <a:p>
            <a:pPr>
              <a:defRPr/>
            </a:pPr>
            <a:endParaRPr lang="en-US">
              <a:effectLst>
                <a:outerShdw blurRad="38100" dist="38100" dir="2700000" algn="tl">
                  <a:srgbClr val="000000"/>
                </a:outerShdw>
              </a:effectLst>
              <a:latin typeface="Garamond" pitchFamily="8" charset="0"/>
              <a:ea typeface="+mn-ea"/>
              <a:cs typeface="+mn-cs"/>
            </a:endParaRPr>
          </a:p>
        </p:txBody>
      </p:sp>
      <p:sp>
        <p:nvSpPr>
          <p:cNvPr id="131092" name="Text Box 20"/>
          <p:cNvSpPr txBox="1">
            <a:spLocks noChangeArrowheads="1"/>
          </p:cNvSpPr>
          <p:nvPr/>
        </p:nvSpPr>
        <p:spPr bwMode="auto">
          <a:xfrm>
            <a:off x="3581400" y="1066800"/>
            <a:ext cx="898525" cy="641350"/>
          </a:xfrm>
          <a:prstGeom prst="rect">
            <a:avLst/>
          </a:prstGeom>
          <a:solidFill>
            <a:srgbClr val="663300"/>
          </a:solidFill>
          <a:ln w="9525" algn="ctr">
            <a:noFill/>
            <a:miter lim="800000"/>
            <a:headEnd/>
            <a:tailEnd/>
          </a:ln>
          <a:effectLst>
            <a:outerShdw dist="35921" dir="2700000" algn="ctr" rotWithShape="0">
              <a:schemeClr val="bg2">
                <a:alpha val="50000"/>
              </a:schemeClr>
            </a:outerShdw>
          </a:effectLst>
        </p:spPr>
        <p:txBody>
          <a:bodyPr wrap="none">
            <a:spAutoFit/>
          </a:bodyPr>
          <a:lstStyle/>
          <a:p>
            <a:pPr>
              <a:defRPr/>
            </a:pPr>
            <a:r>
              <a:rPr lang="en-US">
                <a:effectLst/>
                <a:latin typeface="Bwhebb" charset="0"/>
                <a:ea typeface="+mn-ea"/>
                <a:cs typeface="+mn-cs"/>
              </a:rPr>
              <a:t>tr,N&lt;ßKi</a:t>
            </a:r>
          </a:p>
        </p:txBody>
      </p:sp>
      <p:sp>
        <p:nvSpPr>
          <p:cNvPr id="131093" name="Text Box 21"/>
          <p:cNvSpPr txBox="1">
            <a:spLocks noChangeArrowheads="1"/>
          </p:cNvSpPr>
          <p:nvPr/>
        </p:nvSpPr>
        <p:spPr bwMode="auto">
          <a:xfrm>
            <a:off x="5943600" y="990600"/>
            <a:ext cx="3200400" cy="1190625"/>
          </a:xfrm>
          <a:prstGeom prst="rect">
            <a:avLst/>
          </a:prstGeom>
          <a:solidFill>
            <a:schemeClr val="bg1"/>
          </a:solidFill>
          <a:ln w="9525">
            <a:noFill/>
            <a:miter lim="800000"/>
            <a:headEnd/>
            <a:tailEnd/>
          </a:ln>
          <a:effectLst>
            <a:outerShdw dist="35921"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defRPr/>
            </a:pPr>
            <a:r>
              <a:rPr lang="en-US">
                <a:effectLst>
                  <a:outerShdw blurRad="38100" dist="38100" dir="2700000" algn="tl">
                    <a:srgbClr val="000000"/>
                  </a:outerShdw>
                </a:effectLst>
              </a:rPr>
              <a:t>NT: Sea of Galilee</a:t>
            </a:r>
          </a:p>
        </p:txBody>
      </p:sp>
      <p:pic>
        <p:nvPicPr>
          <p:cNvPr id="131094" name="Picture 22" descr="j0212875"/>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692650" y="1219200"/>
            <a:ext cx="86995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1095" name="Rectangle 23"/>
          <p:cNvSpPr>
            <a:spLocks noGrp="1" noChangeArrowheads="1"/>
          </p:cNvSpPr>
          <p:nvPr>
            <p:ph type="title"/>
          </p:nvPr>
        </p:nvSpPr>
        <p:spPr>
          <a:xfrm>
            <a:off x="457200" y="228600"/>
            <a:ext cx="2895600" cy="1752600"/>
          </a:xfrm>
          <a:solidFill>
            <a:schemeClr val="bg1"/>
          </a:solidFill>
          <a:ln>
            <a:solidFill>
              <a:schemeClr val="bg2"/>
            </a:solidFill>
          </a:ln>
          <a:effectLst>
            <a:outerShdw blurRad="63500" dist="35921" dir="2700000" algn="ctr" rotWithShape="0">
              <a:schemeClr val="bg2"/>
            </a:outerShdw>
          </a:effectLst>
        </p:spPr>
        <p:txBody>
          <a:bodyPr/>
          <a:lstStyle/>
          <a:p>
            <a:pPr eaLnBrk="1" hangingPunct="1">
              <a:defRPr/>
            </a:pPr>
            <a:r>
              <a:rPr lang="en-US" sz="4000" b="0">
                <a:latin typeface="Garamond" charset="0"/>
                <a:ea typeface="ＭＳ Ｐゴシック" charset="0"/>
                <a:cs typeface="ＭＳ Ｐゴシック" charset="0"/>
              </a:rPr>
              <a:t>Bodies of Water in  Israel</a:t>
            </a:r>
          </a:p>
        </p:txBody>
      </p:sp>
      <p:sp>
        <p:nvSpPr>
          <p:cNvPr id="131096" name="Text Box 24"/>
          <p:cNvSpPr txBox="1">
            <a:spLocks noChangeArrowheads="1"/>
          </p:cNvSpPr>
          <p:nvPr/>
        </p:nvSpPr>
        <p:spPr bwMode="auto">
          <a:xfrm>
            <a:off x="0" y="2863850"/>
            <a:ext cx="2895600" cy="641350"/>
          </a:xfrm>
          <a:prstGeom prst="rect">
            <a:avLst/>
          </a:prstGeom>
          <a:solidFill>
            <a:schemeClr val="bg1"/>
          </a:solidFill>
          <a:ln w="9525">
            <a:noFill/>
            <a:miter lim="800000"/>
            <a:headEnd/>
            <a:tailEnd/>
          </a:ln>
          <a:effectLst>
            <a:outerShdw dist="35921"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defRPr/>
            </a:pPr>
            <a:r>
              <a:rPr lang="en-US">
                <a:effectLst>
                  <a:outerShdw blurRad="38100" dist="38100" dir="2700000" algn="tl">
                    <a:srgbClr val="000000"/>
                  </a:outerShdw>
                </a:effectLst>
              </a:rPr>
              <a:t>The Great Sea</a:t>
            </a:r>
          </a:p>
        </p:txBody>
      </p:sp>
      <p:sp>
        <p:nvSpPr>
          <p:cNvPr id="131100" name="Text Box 28"/>
          <p:cNvSpPr txBox="1">
            <a:spLocks noChangeArrowheads="1"/>
          </p:cNvSpPr>
          <p:nvPr/>
        </p:nvSpPr>
        <p:spPr bwMode="auto">
          <a:xfrm>
            <a:off x="8686800" y="0"/>
            <a:ext cx="609600" cy="457200"/>
          </a:xfrm>
          <a:prstGeom prst="rect">
            <a:avLst/>
          </a:prstGeom>
          <a:solidFill>
            <a:schemeClr val="bg2"/>
          </a:solidFill>
          <a:ln w="9525" algn="ctr">
            <a:noFill/>
            <a:miter lim="800000"/>
            <a:headEnd/>
            <a:tailEnd/>
          </a:ln>
          <a:effectLst>
            <a:outerShdw dist="35921"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a:defRPr/>
            </a:pPr>
            <a:r>
              <a:rPr lang="en-US" sz="2400">
                <a:effectLst>
                  <a:outerShdw blurRad="38100" dist="38100" dir="2700000" algn="tl">
                    <a:srgbClr val="000000"/>
                  </a:outerShdw>
                </a:effectLst>
                <a:latin typeface="Times New Roman" charset="0"/>
              </a:rPr>
              <a:t>36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13107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7" presetClass="entr" presetSubtype="10" fill="hold" grpId="0" nodeType="clickEffect">
                                  <p:stCondLst>
                                    <p:cond delay="0"/>
                                  </p:stCondLst>
                                  <p:childTnLst>
                                    <p:set>
                                      <p:cBhvr>
                                        <p:cTn id="10" dur="1" fill="hold">
                                          <p:stCondLst>
                                            <p:cond delay="0"/>
                                          </p:stCondLst>
                                        </p:cTn>
                                        <p:tgtEl>
                                          <p:spTgt spid="131092"/>
                                        </p:tgtEl>
                                        <p:attrNameLst>
                                          <p:attrName>style.visibility</p:attrName>
                                        </p:attrNameLst>
                                      </p:cBhvr>
                                      <p:to>
                                        <p:strVal val="visible"/>
                                      </p:to>
                                    </p:set>
                                    <p:anim calcmode="lin" valueType="num">
                                      <p:cBhvr>
                                        <p:cTn id="11" dur="500" fill="hold"/>
                                        <p:tgtEl>
                                          <p:spTgt spid="131092"/>
                                        </p:tgtEl>
                                        <p:attrNameLst>
                                          <p:attrName>ppt_w</p:attrName>
                                        </p:attrNameLst>
                                      </p:cBhvr>
                                      <p:tavLst>
                                        <p:tav tm="0">
                                          <p:val>
                                            <p:fltVal val="0"/>
                                          </p:val>
                                        </p:tav>
                                        <p:tav tm="100000">
                                          <p:val>
                                            <p:strVal val="#ppt_w"/>
                                          </p:val>
                                        </p:tav>
                                      </p:tavLst>
                                    </p:anim>
                                    <p:anim calcmode="lin" valueType="num">
                                      <p:cBhvr>
                                        <p:cTn id="12" dur="500" fill="hold"/>
                                        <p:tgtEl>
                                          <p:spTgt spid="131092"/>
                                        </p:tgtEl>
                                        <p:attrNameLst>
                                          <p:attrName>ppt_h</p:attrName>
                                        </p:attrNameLst>
                                      </p:cBhvr>
                                      <p:tavLst>
                                        <p:tav tm="0">
                                          <p:val>
                                            <p:strVal val="#ppt_h"/>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7" presetClass="entr" presetSubtype="10" fill="hold" grpId="0" nodeType="clickEffect">
                                  <p:stCondLst>
                                    <p:cond delay="0"/>
                                  </p:stCondLst>
                                  <p:childTnLst>
                                    <p:set>
                                      <p:cBhvr>
                                        <p:cTn id="16" dur="1" fill="hold">
                                          <p:stCondLst>
                                            <p:cond delay="0"/>
                                          </p:stCondLst>
                                        </p:cTn>
                                        <p:tgtEl>
                                          <p:spTgt spid="131090"/>
                                        </p:tgtEl>
                                        <p:attrNameLst>
                                          <p:attrName>style.visibility</p:attrName>
                                        </p:attrNameLst>
                                      </p:cBhvr>
                                      <p:to>
                                        <p:strVal val="visible"/>
                                      </p:to>
                                    </p:set>
                                    <p:anim calcmode="lin" valueType="num">
                                      <p:cBhvr>
                                        <p:cTn id="17" dur="500" fill="hold"/>
                                        <p:tgtEl>
                                          <p:spTgt spid="131090"/>
                                        </p:tgtEl>
                                        <p:attrNameLst>
                                          <p:attrName>ppt_w</p:attrName>
                                        </p:attrNameLst>
                                      </p:cBhvr>
                                      <p:tavLst>
                                        <p:tav tm="0">
                                          <p:val>
                                            <p:fltVal val="0"/>
                                          </p:val>
                                        </p:tav>
                                        <p:tav tm="100000">
                                          <p:val>
                                            <p:strVal val="#ppt_w"/>
                                          </p:val>
                                        </p:tav>
                                      </p:tavLst>
                                    </p:anim>
                                    <p:anim calcmode="lin" valueType="num">
                                      <p:cBhvr>
                                        <p:cTn id="18" dur="500" fill="hold"/>
                                        <p:tgtEl>
                                          <p:spTgt spid="131090"/>
                                        </p:tgtEl>
                                        <p:attrNameLst>
                                          <p:attrName>ppt_h</p:attrName>
                                        </p:attrNameLst>
                                      </p:cBhvr>
                                      <p:tavLst>
                                        <p:tav tm="0">
                                          <p:val>
                                            <p:strVal val="#ppt_h"/>
                                          </p:val>
                                        </p:tav>
                                        <p:tav tm="100000">
                                          <p:val>
                                            <p:strVal val="#ppt_h"/>
                                          </p:val>
                                        </p:tav>
                                      </p:tavLst>
                                    </p:anim>
                                  </p:childTnLst>
                                </p:cTn>
                              </p:par>
                            </p:childTnLst>
                          </p:cTn>
                        </p:par>
                        <p:par>
                          <p:cTn id="19" fill="hold" nodeType="afterGroup">
                            <p:stCondLst>
                              <p:cond delay="500"/>
                            </p:stCondLst>
                            <p:childTnLst>
                              <p:par>
                                <p:cTn id="20" presetID="1" presetClass="mediacall" presetSubtype="0" fill="hold" nodeType="afterEffect">
                                  <p:stCondLst>
                                    <p:cond delay="0"/>
                                  </p:stCondLst>
                                  <p:childTnLst>
                                    <p:cmd type="call" cmd="playFrom(0.0)">
                                      <p:cBhvr>
                                        <p:cTn id="21" dur="1" fill="hold"/>
                                        <p:tgtEl>
                                          <p:spTgt spid="131074"/>
                                        </p:tgtEl>
                                      </p:cBhvr>
                                    </p:cmd>
                                  </p:childTnLst>
                                </p:cTn>
                              </p:par>
                            </p:childTnLst>
                          </p:cTn>
                        </p:par>
                        <p:par>
                          <p:cTn id="22" fill="hold" nodeType="afterGroup">
                            <p:stCondLst>
                              <p:cond delay="501"/>
                            </p:stCondLst>
                            <p:childTnLst>
                              <p:par>
                                <p:cTn id="23" presetID="1" presetClass="entr" presetSubtype="0" fill="hold" nodeType="afterEffect">
                                  <p:stCondLst>
                                    <p:cond delay="0"/>
                                  </p:stCondLst>
                                  <p:childTnLst>
                                    <p:set>
                                      <p:cBhvr>
                                        <p:cTn id="24" dur="1" fill="hold">
                                          <p:stCondLst>
                                            <p:cond delay="499"/>
                                          </p:stCondLst>
                                        </p:cTn>
                                        <p:tgtEl>
                                          <p:spTgt spid="131094"/>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iterate type="lt">
                                    <p:tmAbs val="75"/>
                                  </p:iterate>
                                  <p:childTnLst>
                                    <p:set>
                                      <p:cBhvr>
                                        <p:cTn id="28" dur="1" fill="hold">
                                          <p:stCondLst>
                                            <p:cond delay="74"/>
                                          </p:stCondLst>
                                        </p:cTn>
                                        <p:tgtEl>
                                          <p:spTgt spid="131093"/>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iterate type="lt">
                                    <p:tmAbs val="75"/>
                                  </p:iterate>
                                  <p:childTnLst>
                                    <p:set>
                                      <p:cBhvr>
                                        <p:cTn id="32" dur="1" fill="hold">
                                          <p:stCondLst>
                                            <p:cond delay="74"/>
                                          </p:stCondLst>
                                        </p:cTn>
                                        <p:tgtEl>
                                          <p:spTgt spid="131077"/>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131086"/>
                                        </p:tgtEl>
                                        <p:attrNameLst>
                                          <p:attrName>style.visibility</p:attrName>
                                        </p:attrNameLst>
                                      </p:cBhvr>
                                      <p:to>
                                        <p:strVal val="visible"/>
                                      </p:to>
                                    </p:set>
                                    <p:animEffect transition="in" filter="dissolve">
                                      <p:cBhvr>
                                        <p:cTn id="37" dur="500"/>
                                        <p:tgtEl>
                                          <p:spTgt spid="131086"/>
                                        </p:tgtEl>
                                      </p:cBhvr>
                                    </p:animEffect>
                                  </p:childTnLst>
                                </p:cTn>
                              </p:par>
                            </p:childTnLst>
                          </p:cTn>
                        </p:par>
                        <p:par>
                          <p:cTn id="38" fill="hold" nodeType="afterGroup">
                            <p:stCondLst>
                              <p:cond delay="500"/>
                            </p:stCondLst>
                            <p:childTnLst>
                              <p:par>
                                <p:cTn id="39" presetID="1" presetClass="entr" presetSubtype="0" fill="hold" grpId="0" nodeType="afterEffect">
                                  <p:stCondLst>
                                    <p:cond delay="0"/>
                                  </p:stCondLst>
                                  <p:iterate type="lt">
                                    <p:tmAbs val="75"/>
                                  </p:iterate>
                                  <p:childTnLst>
                                    <p:set>
                                      <p:cBhvr>
                                        <p:cTn id="40" dur="1" fill="hold">
                                          <p:stCondLst>
                                            <p:cond delay="74"/>
                                          </p:stCondLst>
                                        </p:cTn>
                                        <p:tgtEl>
                                          <p:spTgt spid="131087"/>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131082"/>
                                        </p:tgtEl>
                                        <p:attrNameLst>
                                          <p:attrName>style.visibility</p:attrName>
                                        </p:attrNameLst>
                                      </p:cBhvr>
                                      <p:to>
                                        <p:strVal val="visible"/>
                                      </p:to>
                                    </p:set>
                                    <p:animEffect transition="in" filter="wipe(right)">
                                      <p:cBhvr>
                                        <p:cTn id="45" dur="500"/>
                                        <p:tgtEl>
                                          <p:spTgt spid="131082"/>
                                        </p:tgtEl>
                                      </p:cBhvr>
                                    </p:animEffect>
                                  </p:childTnLst>
                                </p:cTn>
                              </p:par>
                            </p:childTnLst>
                          </p:cTn>
                        </p:par>
                        <p:par>
                          <p:cTn id="46" fill="hold" nodeType="afterGroup">
                            <p:stCondLst>
                              <p:cond delay="500"/>
                            </p:stCondLst>
                            <p:childTnLst>
                              <p:par>
                                <p:cTn id="47" presetID="22" presetClass="entr" presetSubtype="1" fill="hold" nodeType="afterEffect">
                                  <p:stCondLst>
                                    <p:cond delay="0"/>
                                  </p:stCondLst>
                                  <p:childTnLst>
                                    <p:set>
                                      <p:cBhvr>
                                        <p:cTn id="48" dur="1" fill="hold">
                                          <p:stCondLst>
                                            <p:cond delay="0"/>
                                          </p:stCondLst>
                                        </p:cTn>
                                        <p:tgtEl>
                                          <p:spTgt spid="131083"/>
                                        </p:tgtEl>
                                        <p:attrNameLst>
                                          <p:attrName>style.visibility</p:attrName>
                                        </p:attrNameLst>
                                      </p:cBhvr>
                                      <p:to>
                                        <p:strVal val="visible"/>
                                      </p:to>
                                    </p:set>
                                    <p:animEffect transition="in" filter="wipe(up)">
                                      <p:cBhvr>
                                        <p:cTn id="49" dur="500"/>
                                        <p:tgtEl>
                                          <p:spTgt spid="131083"/>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 presetClass="entr" presetSubtype="0" fill="hold" grpId="0" nodeType="clickEffect">
                                  <p:stCondLst>
                                    <p:cond delay="0"/>
                                  </p:stCondLst>
                                  <p:iterate type="lt">
                                    <p:tmAbs val="75"/>
                                  </p:iterate>
                                  <p:childTnLst>
                                    <p:set>
                                      <p:cBhvr>
                                        <p:cTn id="53" dur="1" fill="hold">
                                          <p:stCondLst>
                                            <p:cond delay="74"/>
                                          </p:stCondLst>
                                        </p:cTn>
                                        <p:tgtEl>
                                          <p:spTgt spid="131089"/>
                                        </p:tgtEl>
                                        <p:attrNameLst>
                                          <p:attrName>style.visibility</p:attrName>
                                        </p:attrNameLst>
                                      </p:cBhvr>
                                      <p:to>
                                        <p:strVal val="visible"/>
                                      </p:to>
                                    </p:set>
                                  </p:childTnLst>
                                </p:cTn>
                              </p:par>
                            </p:childTnLst>
                          </p:cTn>
                        </p:par>
                      </p:childTnLst>
                    </p:cTn>
                  </p:par>
                  <p:par>
                    <p:cTn id="54" fill="hold" nodeType="clickPar">
                      <p:stCondLst>
                        <p:cond delay="indefinite"/>
                      </p:stCondLst>
                      <p:childTnLst>
                        <p:par>
                          <p:cTn id="55" fill="hold" nodeType="withGroup">
                            <p:stCondLst>
                              <p:cond delay="0"/>
                            </p:stCondLst>
                            <p:childTnLst>
                              <p:par>
                                <p:cTn id="56" presetID="22" presetClass="entr" presetSubtype="1" fill="hold" nodeType="clickEffect">
                                  <p:stCondLst>
                                    <p:cond delay="0"/>
                                  </p:stCondLst>
                                  <p:childTnLst>
                                    <p:set>
                                      <p:cBhvr>
                                        <p:cTn id="57" dur="1" fill="hold">
                                          <p:stCondLst>
                                            <p:cond delay="0"/>
                                          </p:stCondLst>
                                        </p:cTn>
                                        <p:tgtEl>
                                          <p:spTgt spid="131084"/>
                                        </p:tgtEl>
                                        <p:attrNameLst>
                                          <p:attrName>style.visibility</p:attrName>
                                        </p:attrNameLst>
                                      </p:cBhvr>
                                      <p:to>
                                        <p:strVal val="visible"/>
                                      </p:to>
                                    </p:set>
                                    <p:animEffect transition="in" filter="wipe(up)">
                                      <p:cBhvr>
                                        <p:cTn id="58" dur="500"/>
                                        <p:tgtEl>
                                          <p:spTgt spid="131084"/>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499"/>
                                          </p:stCondLst>
                                        </p:cTn>
                                        <p:tgtEl>
                                          <p:spTgt spid="131088"/>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5" presetClass="entr" presetSubtype="0" fill="hold" nodeType="clickEffect">
                                  <p:stCondLst>
                                    <p:cond delay="0"/>
                                  </p:stCondLst>
                                  <p:childTnLst>
                                    <p:set>
                                      <p:cBhvr>
                                        <p:cTn id="66" dur="1" fill="hold">
                                          <p:stCondLst>
                                            <p:cond delay="0"/>
                                          </p:stCondLst>
                                        </p:cTn>
                                        <p:tgtEl>
                                          <p:spTgt spid="131098"/>
                                        </p:tgtEl>
                                        <p:attrNameLst>
                                          <p:attrName>style.visibility</p:attrName>
                                        </p:attrNameLst>
                                      </p:cBhvr>
                                      <p:to>
                                        <p:strVal val="visible"/>
                                      </p:to>
                                    </p:set>
                                    <p:anim calcmode="lin" valueType="num">
                                      <p:cBhvr>
                                        <p:cTn id="67" dur="1000" fill="hold"/>
                                        <p:tgtEl>
                                          <p:spTgt spid="131098"/>
                                        </p:tgtEl>
                                        <p:attrNameLst>
                                          <p:attrName>ppt_w</p:attrName>
                                        </p:attrNameLst>
                                      </p:cBhvr>
                                      <p:tavLst>
                                        <p:tav tm="0">
                                          <p:val>
                                            <p:fltVal val="0"/>
                                          </p:val>
                                        </p:tav>
                                        <p:tav tm="100000">
                                          <p:val>
                                            <p:strVal val="#ppt_w"/>
                                          </p:val>
                                        </p:tav>
                                      </p:tavLst>
                                    </p:anim>
                                    <p:anim calcmode="lin" valueType="num">
                                      <p:cBhvr>
                                        <p:cTn id="68" dur="1000" fill="hold"/>
                                        <p:tgtEl>
                                          <p:spTgt spid="131098"/>
                                        </p:tgtEl>
                                        <p:attrNameLst>
                                          <p:attrName>ppt_h</p:attrName>
                                        </p:attrNameLst>
                                      </p:cBhvr>
                                      <p:tavLst>
                                        <p:tav tm="0">
                                          <p:val>
                                            <p:fltVal val="0"/>
                                          </p:val>
                                        </p:tav>
                                        <p:tav tm="100000">
                                          <p:val>
                                            <p:strVal val="#ppt_h"/>
                                          </p:val>
                                        </p:tav>
                                      </p:tavLst>
                                    </p:anim>
                                    <p:anim calcmode="lin" valueType="num">
                                      <p:cBhvr>
                                        <p:cTn id="69" dur="1000" fill="hold"/>
                                        <p:tgtEl>
                                          <p:spTgt spid="131098"/>
                                        </p:tgtEl>
                                        <p:attrNameLst>
                                          <p:attrName>ppt_x</p:attrName>
                                        </p:attrNameLst>
                                      </p:cBhvr>
                                      <p:tavLst>
                                        <p:tav tm="0" fmla="#ppt_x+(cos(-2*pi*(1-$))*-#ppt_x-sin(-2*pi*(1-$))*(1-#ppt_y))*(1-$)">
                                          <p:val>
                                            <p:fltVal val="0"/>
                                          </p:val>
                                        </p:tav>
                                        <p:tav tm="100000">
                                          <p:val>
                                            <p:fltVal val="1"/>
                                          </p:val>
                                        </p:tav>
                                      </p:tavLst>
                                    </p:anim>
                                    <p:anim calcmode="lin" valueType="num">
                                      <p:cBhvr>
                                        <p:cTn id="70" dur="1000" fill="hold"/>
                                        <p:tgtEl>
                                          <p:spTgt spid="131098"/>
                                        </p:tgtEl>
                                        <p:attrNameLst>
                                          <p:attrName>ppt_y</p:attrName>
                                        </p:attrNameLst>
                                      </p:cBhvr>
                                      <p:tavLst>
                                        <p:tav tm="0" fmla="#ppt_y+(sin(-2*pi*(1-$))*-#ppt_x+cos(-2*pi*(1-$))*(1-#ppt_y))*(1-$)">
                                          <p:val>
                                            <p:fltVal val="0"/>
                                          </p:val>
                                        </p:tav>
                                        <p:tav tm="100000">
                                          <p:val>
                                            <p:fltVal val="1"/>
                                          </p:val>
                                        </p:tav>
                                      </p:tavLst>
                                    </p:anim>
                                  </p:childTnLst>
                                </p:cTn>
                              </p:par>
                              <p:par>
                                <p:cTn id="71" presetID="15" presetClass="entr" presetSubtype="0" fill="hold" grpId="0" nodeType="withEffect">
                                  <p:stCondLst>
                                    <p:cond delay="0"/>
                                  </p:stCondLst>
                                  <p:childTnLst>
                                    <p:set>
                                      <p:cBhvr>
                                        <p:cTn id="72" dur="1" fill="hold">
                                          <p:stCondLst>
                                            <p:cond delay="0"/>
                                          </p:stCondLst>
                                        </p:cTn>
                                        <p:tgtEl>
                                          <p:spTgt spid="131099"/>
                                        </p:tgtEl>
                                        <p:attrNameLst>
                                          <p:attrName>style.visibility</p:attrName>
                                        </p:attrNameLst>
                                      </p:cBhvr>
                                      <p:to>
                                        <p:strVal val="visible"/>
                                      </p:to>
                                    </p:set>
                                    <p:anim calcmode="lin" valueType="num">
                                      <p:cBhvr>
                                        <p:cTn id="73" dur="1000" fill="hold"/>
                                        <p:tgtEl>
                                          <p:spTgt spid="131099"/>
                                        </p:tgtEl>
                                        <p:attrNameLst>
                                          <p:attrName>ppt_w</p:attrName>
                                        </p:attrNameLst>
                                      </p:cBhvr>
                                      <p:tavLst>
                                        <p:tav tm="0">
                                          <p:val>
                                            <p:fltVal val="0"/>
                                          </p:val>
                                        </p:tav>
                                        <p:tav tm="100000">
                                          <p:val>
                                            <p:strVal val="#ppt_w"/>
                                          </p:val>
                                        </p:tav>
                                      </p:tavLst>
                                    </p:anim>
                                    <p:anim calcmode="lin" valueType="num">
                                      <p:cBhvr>
                                        <p:cTn id="74" dur="1000" fill="hold"/>
                                        <p:tgtEl>
                                          <p:spTgt spid="131099"/>
                                        </p:tgtEl>
                                        <p:attrNameLst>
                                          <p:attrName>ppt_h</p:attrName>
                                        </p:attrNameLst>
                                      </p:cBhvr>
                                      <p:tavLst>
                                        <p:tav tm="0">
                                          <p:val>
                                            <p:fltVal val="0"/>
                                          </p:val>
                                        </p:tav>
                                        <p:tav tm="100000">
                                          <p:val>
                                            <p:strVal val="#ppt_h"/>
                                          </p:val>
                                        </p:tav>
                                      </p:tavLst>
                                    </p:anim>
                                    <p:anim calcmode="lin" valueType="num">
                                      <p:cBhvr>
                                        <p:cTn id="75" dur="1000" fill="hold"/>
                                        <p:tgtEl>
                                          <p:spTgt spid="131099"/>
                                        </p:tgtEl>
                                        <p:attrNameLst>
                                          <p:attrName>ppt_x</p:attrName>
                                        </p:attrNameLst>
                                      </p:cBhvr>
                                      <p:tavLst>
                                        <p:tav tm="0" fmla="#ppt_x+(cos(-2*pi*(1-$))*-#ppt_x-sin(-2*pi*(1-$))*(1-#ppt_y))*(1-$)">
                                          <p:val>
                                            <p:fltVal val="0"/>
                                          </p:val>
                                        </p:tav>
                                        <p:tav tm="100000">
                                          <p:val>
                                            <p:fltVal val="1"/>
                                          </p:val>
                                        </p:tav>
                                      </p:tavLst>
                                    </p:anim>
                                    <p:anim calcmode="lin" valueType="num">
                                      <p:cBhvr>
                                        <p:cTn id="76" dur="1000" fill="hold"/>
                                        <p:tgtEl>
                                          <p:spTgt spid="13109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3" presetClass="exit" presetSubtype="10" fill="hold" nodeType="clickEffect">
                                  <p:stCondLst>
                                    <p:cond delay="0"/>
                                  </p:stCondLst>
                                  <p:childTnLst>
                                    <p:animEffect transition="out" filter="blinds(horizontal)">
                                      <p:cBhvr>
                                        <p:cTn id="80" dur="500"/>
                                        <p:tgtEl>
                                          <p:spTgt spid="131098"/>
                                        </p:tgtEl>
                                      </p:cBhvr>
                                    </p:animEffect>
                                    <p:set>
                                      <p:cBhvr>
                                        <p:cTn id="81" dur="1" fill="hold">
                                          <p:stCondLst>
                                            <p:cond delay="499"/>
                                          </p:stCondLst>
                                        </p:cTn>
                                        <p:tgtEl>
                                          <p:spTgt spid="131098"/>
                                        </p:tgtEl>
                                        <p:attrNameLst>
                                          <p:attrName>style.visibility</p:attrName>
                                        </p:attrNameLst>
                                      </p:cBhvr>
                                      <p:to>
                                        <p:strVal val="hidden"/>
                                      </p:to>
                                    </p:set>
                                  </p:childTnLst>
                                </p:cTn>
                              </p:par>
                            </p:childTnLst>
                          </p:cTn>
                        </p:par>
                      </p:childTnLst>
                    </p:cTn>
                  </p:par>
                  <p:par>
                    <p:cTn id="82" fill="hold" nodeType="clickPar">
                      <p:stCondLst>
                        <p:cond delay="indefinite"/>
                      </p:stCondLst>
                      <p:childTnLst>
                        <p:par>
                          <p:cTn id="83" fill="hold" nodeType="withGroup">
                            <p:stCondLst>
                              <p:cond delay="0"/>
                            </p:stCondLst>
                            <p:childTnLst>
                              <p:par>
                                <p:cTn id="84" presetID="1" presetClass="entr" presetSubtype="0" fill="hold" nodeType="clickEffect">
                                  <p:stCondLst>
                                    <p:cond delay="0"/>
                                  </p:stCondLst>
                                  <p:childTnLst>
                                    <p:set>
                                      <p:cBhvr>
                                        <p:cTn id="85" dur="1" fill="hold">
                                          <p:stCondLst>
                                            <p:cond delay="499"/>
                                          </p:stCondLst>
                                        </p:cTn>
                                        <p:tgtEl>
                                          <p:spTgt spid="131085"/>
                                        </p:tgtEl>
                                        <p:attrNameLst>
                                          <p:attrName>style.visibility</p:attrName>
                                        </p:attrNameLst>
                                      </p:cBhvr>
                                      <p:to>
                                        <p:strVal val="visible"/>
                                      </p:to>
                                    </p:set>
                                  </p:childTnLst>
                                </p:cTn>
                              </p:par>
                            </p:childTnLst>
                          </p:cTn>
                        </p:par>
                      </p:childTnLst>
                    </p:cTn>
                  </p:par>
                  <p:par>
                    <p:cTn id="86" fill="hold" nodeType="clickPar">
                      <p:stCondLst>
                        <p:cond delay="indefinite"/>
                      </p:stCondLst>
                      <p:childTnLst>
                        <p:par>
                          <p:cTn id="87" fill="hold" nodeType="withGroup">
                            <p:stCondLst>
                              <p:cond delay="0"/>
                            </p:stCondLst>
                            <p:childTnLst>
                              <p:par>
                                <p:cTn id="88" presetID="1" presetClass="entr" presetSubtype="0" fill="hold" grpId="0" nodeType="clickEffect">
                                  <p:stCondLst>
                                    <p:cond delay="0"/>
                                  </p:stCondLst>
                                  <p:iterate type="lt">
                                    <p:tmAbs val="75"/>
                                  </p:iterate>
                                  <p:childTnLst>
                                    <p:set>
                                      <p:cBhvr>
                                        <p:cTn id="89" dur="1" fill="hold">
                                          <p:stCondLst>
                                            <p:cond delay="74"/>
                                          </p:stCondLst>
                                        </p:cTn>
                                        <p:tgtEl>
                                          <p:spTgt spid="1310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90" fill="hold" display="0">
                  <p:stCondLst>
                    <p:cond delay="indefinite"/>
                  </p:stCondLst>
                  <p:endCondLst>
                    <p:cond evt="onNext" delay="0">
                      <p:tgtEl>
                        <p:sldTgt/>
                      </p:tgtEl>
                    </p:cond>
                    <p:cond evt="onPrev" delay="0">
                      <p:tgtEl>
                        <p:sldTgt/>
                      </p:tgtEl>
                    </p:cond>
                    <p:cond evt="onStopAudio" delay="0">
                      <p:tgtEl>
                        <p:sldTgt/>
                      </p:tgtEl>
                    </p:cond>
                  </p:endCondLst>
                </p:cTn>
                <p:tgtEl>
                  <p:spTgt spid="131074"/>
                </p:tgtEl>
              </p:cMediaNode>
            </p:audio>
          </p:childTnLst>
        </p:cTn>
      </p:par>
    </p:tnLst>
    <p:bldLst>
      <p:bldP spid="131099" grpId="0"/>
      <p:bldP spid="131076" grpId="0" animBg="1" autoUpdateAnimBg="0"/>
      <p:bldP spid="131077" grpId="0" animBg="1" autoUpdateAnimBg="0"/>
      <p:bldP spid="131078" grpId="0" animBg="1" autoUpdateAnimBg="0"/>
      <p:bldP spid="131082" grpId="0" animBg="1" autoUpdateAnimBg="0"/>
      <p:bldP spid="131087" grpId="0" animBg="1" autoUpdateAnimBg="0"/>
      <p:bldP spid="131089" grpId="0" animBg="1" autoUpdateAnimBg="0"/>
      <p:bldP spid="131090" grpId="0" animBg="1" autoUpdateAnimBg="0"/>
      <p:bldP spid="131092" grpId="0" animBg="1" autoUpdateAnimBg="0"/>
      <p:bldP spid="131093" grpId="0" animBg="1"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76200" y="0"/>
            <a:ext cx="9296400" cy="6934200"/>
          </a:xfrm>
          <a:noFill/>
          <a:extLst>
            <a:ext uri="{909E8E84-426E-40dd-AFC4-6F175D3DCCD1}">
              <a14:hiddenFill xmlns="" xmlns:a14="http://schemas.microsoft.com/office/drawing/2010/main">
                <a:solidFill>
                  <a:srgbClr val="FFFFFF"/>
                </a:solidFill>
              </a14:hiddenFill>
            </a:ext>
          </a:extLst>
        </p:spPr>
      </p:pic>
      <p:sp>
        <p:nvSpPr>
          <p:cNvPr id="28679" name="Rectangle 7"/>
          <p:cNvSpPr>
            <a:spLocks noGrp="1" noChangeArrowheads="1"/>
          </p:cNvSpPr>
          <p:nvPr>
            <p:ph type="title"/>
          </p:nvPr>
        </p:nvSpPr>
        <p:spPr>
          <a:xfrm>
            <a:off x="152400" y="76200"/>
            <a:ext cx="2895600" cy="1752600"/>
          </a:xfrm>
          <a:solidFill>
            <a:srgbClr val="663300"/>
          </a:solidFill>
          <a:ln>
            <a:solidFill>
              <a:schemeClr val="bg2"/>
            </a:solidFill>
          </a:ln>
          <a:effectLst>
            <a:outerShdw blurRad="63500" dist="35921" dir="2700000" algn="ctr" rotWithShape="0">
              <a:schemeClr val="bg2"/>
            </a:outerShdw>
          </a:effectLst>
        </p:spPr>
        <p:txBody>
          <a:bodyPr/>
          <a:lstStyle/>
          <a:p>
            <a:pPr eaLnBrk="1" hangingPunct="1">
              <a:defRPr/>
            </a:pPr>
            <a:r>
              <a:rPr lang="en-US" sz="4000" b="0">
                <a:latin typeface="Garamond" charset="0"/>
                <a:ea typeface="ＭＳ Ｐゴシック" charset="0"/>
                <a:cs typeface="ＭＳ Ｐゴシック" charset="0"/>
              </a:rPr>
              <a:t>Mountains </a:t>
            </a:r>
            <a:br>
              <a:rPr lang="en-US" sz="4000" b="0">
                <a:latin typeface="Garamond" charset="0"/>
                <a:ea typeface="ＭＳ Ｐゴシック" charset="0"/>
                <a:cs typeface="ＭＳ Ｐゴシック" charset="0"/>
              </a:rPr>
            </a:br>
            <a:r>
              <a:rPr lang="en-US" sz="4000" b="0">
                <a:latin typeface="Garamond" charset="0"/>
                <a:ea typeface="ＭＳ Ｐゴシック" charset="0"/>
                <a:cs typeface="ＭＳ Ｐゴシック" charset="0"/>
              </a:rPr>
              <a:t>in  Israel</a:t>
            </a:r>
          </a:p>
        </p:txBody>
      </p:sp>
      <p:grpSp>
        <p:nvGrpSpPr>
          <p:cNvPr id="106499" name="Group 58"/>
          <p:cNvGrpSpPr>
            <a:grpSpLocks/>
          </p:cNvGrpSpPr>
          <p:nvPr/>
        </p:nvGrpSpPr>
        <p:grpSpPr bwMode="auto">
          <a:xfrm>
            <a:off x="3581400" y="4616450"/>
            <a:ext cx="1806575" cy="946150"/>
            <a:chOff x="2880" y="2208"/>
            <a:chExt cx="960" cy="596"/>
          </a:xfrm>
        </p:grpSpPr>
        <p:sp>
          <p:nvSpPr>
            <p:cNvPr id="28720" name="Text Box 48"/>
            <p:cNvSpPr txBox="1">
              <a:spLocks noChangeArrowheads="1"/>
            </p:cNvSpPr>
            <p:nvPr/>
          </p:nvSpPr>
          <p:spPr bwMode="auto">
            <a:xfrm>
              <a:off x="2880" y="2400"/>
              <a:ext cx="864" cy="404"/>
            </a:xfrm>
            <a:prstGeom prst="rect">
              <a:avLst/>
            </a:prstGeom>
            <a:solidFill>
              <a:srgbClr val="663300"/>
            </a:solidFill>
            <a:ln w="9525">
              <a:noFill/>
              <a:miter lim="800000"/>
              <a:headEnd/>
              <a:tailEnd/>
            </a:ln>
            <a:effectLst>
              <a:outerShdw dist="35921"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defRPr/>
              </a:pPr>
              <a:r>
                <a:rPr lang="en-US">
                  <a:effectLst>
                    <a:outerShdw blurRad="38100" dist="38100" dir="2700000" algn="tl">
                      <a:srgbClr val="000000"/>
                    </a:outerShdw>
                  </a:effectLst>
                </a:rPr>
                <a:t>Olives</a:t>
              </a:r>
            </a:p>
          </p:txBody>
        </p:sp>
        <p:sp>
          <p:nvSpPr>
            <p:cNvPr id="28726" name="Line 54"/>
            <p:cNvSpPr>
              <a:spLocks noChangeShapeType="1"/>
            </p:cNvSpPr>
            <p:nvPr/>
          </p:nvSpPr>
          <p:spPr bwMode="auto">
            <a:xfrm flipV="1">
              <a:off x="3696" y="2208"/>
              <a:ext cx="144" cy="192"/>
            </a:xfrm>
            <a:prstGeom prst="line">
              <a:avLst/>
            </a:prstGeom>
            <a:noFill/>
            <a:ln w="57150">
              <a:solidFill>
                <a:srgbClr val="663300"/>
              </a:solidFill>
              <a:round/>
              <a:headEnd/>
              <a:tailEnd type="triangle" w="med" len="med"/>
            </a:ln>
            <a:effectLst>
              <a:outerShdw dist="35921" dir="2700000" algn="ctr" rotWithShape="0">
                <a:schemeClr val="bg2">
                  <a:alpha val="50000"/>
                </a:schemeClr>
              </a:outerShdw>
            </a:effectLst>
          </p:spPr>
          <p:txBody>
            <a:bodyPr>
              <a:spAutoFit/>
            </a:bodyPr>
            <a:lstStyle/>
            <a:p>
              <a:pPr>
                <a:defRPr/>
              </a:pPr>
              <a:endParaRPr lang="en-US">
                <a:latin typeface="Garamond" pitchFamily="8" charset="0"/>
                <a:ea typeface="+mn-ea"/>
                <a:cs typeface="+mn-cs"/>
              </a:endParaRPr>
            </a:p>
          </p:txBody>
        </p:sp>
      </p:grpSp>
      <p:grpSp>
        <p:nvGrpSpPr>
          <p:cNvPr id="106500" name="Group 62"/>
          <p:cNvGrpSpPr>
            <a:grpSpLocks/>
          </p:cNvGrpSpPr>
          <p:nvPr/>
        </p:nvGrpSpPr>
        <p:grpSpPr bwMode="auto">
          <a:xfrm>
            <a:off x="6248400" y="152400"/>
            <a:ext cx="2438400" cy="831850"/>
            <a:chOff x="3936" y="864"/>
            <a:chExt cx="1296" cy="524"/>
          </a:xfrm>
        </p:grpSpPr>
        <p:sp>
          <p:nvSpPr>
            <p:cNvPr id="28733" name="Line 61"/>
            <p:cNvSpPr>
              <a:spLocks noChangeShapeType="1"/>
            </p:cNvSpPr>
            <p:nvPr/>
          </p:nvSpPr>
          <p:spPr bwMode="auto">
            <a:xfrm rot="16200000" flipV="1">
              <a:off x="3970" y="830"/>
              <a:ext cx="144" cy="212"/>
            </a:xfrm>
            <a:prstGeom prst="line">
              <a:avLst/>
            </a:prstGeom>
            <a:noFill/>
            <a:ln w="57150">
              <a:solidFill>
                <a:srgbClr val="663300"/>
              </a:solidFill>
              <a:round/>
              <a:headEnd/>
              <a:tailEnd type="triangle" w="med" len="med"/>
            </a:ln>
            <a:effectLst>
              <a:outerShdw dist="35921" dir="2700000" algn="ctr" rotWithShape="0">
                <a:schemeClr val="bg2">
                  <a:alpha val="50000"/>
                </a:schemeClr>
              </a:outerShdw>
            </a:effectLst>
          </p:spPr>
          <p:txBody>
            <a:bodyPr>
              <a:spAutoFit/>
            </a:bodyPr>
            <a:lstStyle/>
            <a:p>
              <a:pPr>
                <a:defRPr/>
              </a:pPr>
              <a:endParaRPr lang="en-US">
                <a:latin typeface="Garamond" pitchFamily="8" charset="0"/>
                <a:ea typeface="+mn-ea"/>
                <a:cs typeface="+mn-cs"/>
              </a:endParaRPr>
            </a:p>
          </p:txBody>
        </p:sp>
        <p:sp>
          <p:nvSpPr>
            <p:cNvPr id="28732" name="Text Box 60"/>
            <p:cNvSpPr txBox="1">
              <a:spLocks noChangeArrowheads="1"/>
            </p:cNvSpPr>
            <p:nvPr/>
          </p:nvSpPr>
          <p:spPr bwMode="auto">
            <a:xfrm>
              <a:off x="4121" y="984"/>
              <a:ext cx="1111" cy="404"/>
            </a:xfrm>
            <a:prstGeom prst="rect">
              <a:avLst/>
            </a:prstGeom>
            <a:solidFill>
              <a:srgbClr val="663300"/>
            </a:solidFill>
            <a:ln w="9525">
              <a:noFill/>
              <a:miter lim="800000"/>
              <a:headEnd/>
              <a:tailEnd/>
            </a:ln>
            <a:effectLst>
              <a:outerShdw dist="35921"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defRPr/>
              </a:pPr>
              <a:r>
                <a:rPr lang="en-US">
                  <a:effectLst>
                    <a:outerShdw blurRad="38100" dist="38100" dir="2700000" algn="tl">
                      <a:srgbClr val="000000"/>
                    </a:outerShdw>
                  </a:effectLst>
                </a:rPr>
                <a:t>Hermon</a:t>
              </a:r>
            </a:p>
          </p:txBody>
        </p:sp>
      </p:grpSp>
      <p:grpSp>
        <p:nvGrpSpPr>
          <p:cNvPr id="106501" name="Group 63"/>
          <p:cNvGrpSpPr>
            <a:grpSpLocks/>
          </p:cNvGrpSpPr>
          <p:nvPr/>
        </p:nvGrpSpPr>
        <p:grpSpPr bwMode="auto">
          <a:xfrm>
            <a:off x="5334000" y="1987550"/>
            <a:ext cx="1866900" cy="831850"/>
            <a:chOff x="3360" y="1252"/>
            <a:chExt cx="1176" cy="524"/>
          </a:xfrm>
        </p:grpSpPr>
        <p:sp>
          <p:nvSpPr>
            <p:cNvPr id="28727" name="Line 55"/>
            <p:cNvSpPr>
              <a:spLocks noChangeShapeType="1"/>
            </p:cNvSpPr>
            <p:nvPr/>
          </p:nvSpPr>
          <p:spPr bwMode="auto">
            <a:xfrm rot="16200000" flipV="1">
              <a:off x="3384" y="1228"/>
              <a:ext cx="144" cy="192"/>
            </a:xfrm>
            <a:prstGeom prst="line">
              <a:avLst/>
            </a:prstGeom>
            <a:noFill/>
            <a:ln w="57150">
              <a:solidFill>
                <a:srgbClr val="663300"/>
              </a:solidFill>
              <a:round/>
              <a:headEnd/>
              <a:tailEnd type="triangle" w="med" len="med"/>
            </a:ln>
            <a:effectLst>
              <a:outerShdw dist="35921" dir="2700000" algn="ctr" rotWithShape="0">
                <a:schemeClr val="bg2">
                  <a:alpha val="50000"/>
                </a:schemeClr>
              </a:outerShdw>
            </a:effectLst>
          </p:spPr>
          <p:txBody>
            <a:bodyPr>
              <a:spAutoFit/>
            </a:bodyPr>
            <a:lstStyle/>
            <a:p>
              <a:pPr>
                <a:defRPr/>
              </a:pPr>
              <a:endParaRPr lang="en-US">
                <a:latin typeface="Garamond" pitchFamily="8" charset="0"/>
                <a:ea typeface="+mn-ea"/>
                <a:cs typeface="+mn-cs"/>
              </a:endParaRPr>
            </a:p>
          </p:txBody>
        </p:sp>
        <p:sp>
          <p:nvSpPr>
            <p:cNvPr id="28719" name="Text Box 47"/>
            <p:cNvSpPr txBox="1">
              <a:spLocks noChangeArrowheads="1"/>
            </p:cNvSpPr>
            <p:nvPr/>
          </p:nvSpPr>
          <p:spPr bwMode="auto">
            <a:xfrm>
              <a:off x="3528" y="1372"/>
              <a:ext cx="1008" cy="404"/>
            </a:xfrm>
            <a:prstGeom prst="rect">
              <a:avLst/>
            </a:prstGeom>
            <a:solidFill>
              <a:srgbClr val="663300"/>
            </a:solidFill>
            <a:ln w="9525">
              <a:noFill/>
              <a:miter lim="800000"/>
              <a:headEnd/>
              <a:tailEnd/>
            </a:ln>
            <a:effectLst>
              <a:outerShdw dist="35921"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defRPr/>
              </a:pPr>
              <a:r>
                <a:rPr lang="en-US">
                  <a:effectLst>
                    <a:outerShdw blurRad="38100" dist="38100" dir="2700000" algn="tl">
                      <a:srgbClr val="000000"/>
                    </a:outerShdw>
                  </a:effectLst>
                </a:rPr>
                <a:t>Tabor</a:t>
              </a:r>
            </a:p>
          </p:txBody>
        </p:sp>
      </p:grpSp>
      <p:sp>
        <p:nvSpPr>
          <p:cNvPr id="28737" name="Line 65"/>
          <p:cNvSpPr>
            <a:spLocks noChangeShapeType="1"/>
          </p:cNvSpPr>
          <p:nvPr/>
        </p:nvSpPr>
        <p:spPr bwMode="auto">
          <a:xfrm rot="16200000" flipV="1">
            <a:off x="6210300" y="4692650"/>
            <a:ext cx="228600" cy="304800"/>
          </a:xfrm>
          <a:prstGeom prst="line">
            <a:avLst/>
          </a:prstGeom>
          <a:noFill/>
          <a:ln w="57150">
            <a:solidFill>
              <a:srgbClr val="663300"/>
            </a:solidFill>
            <a:round/>
            <a:headEnd/>
            <a:tailEnd type="triangle" w="med" len="med"/>
          </a:ln>
          <a:effectLst>
            <a:outerShdw dist="35921" dir="2700000" algn="ctr" rotWithShape="0">
              <a:schemeClr val="bg2">
                <a:alpha val="50000"/>
              </a:schemeClr>
            </a:outerShdw>
          </a:effectLst>
        </p:spPr>
        <p:txBody>
          <a:bodyPr>
            <a:spAutoFit/>
          </a:bodyPr>
          <a:lstStyle/>
          <a:p>
            <a:pPr>
              <a:defRPr/>
            </a:pPr>
            <a:endParaRPr lang="en-US">
              <a:latin typeface="Garamond" pitchFamily="8" charset="0"/>
              <a:ea typeface="+mn-ea"/>
              <a:cs typeface="+mn-cs"/>
            </a:endParaRPr>
          </a:p>
        </p:txBody>
      </p:sp>
      <p:sp>
        <p:nvSpPr>
          <p:cNvPr id="28738" name="Text Box 66"/>
          <p:cNvSpPr txBox="1">
            <a:spLocks noChangeArrowheads="1"/>
          </p:cNvSpPr>
          <p:nvPr/>
        </p:nvSpPr>
        <p:spPr bwMode="auto">
          <a:xfrm>
            <a:off x="6438900" y="4921250"/>
            <a:ext cx="1600200" cy="641350"/>
          </a:xfrm>
          <a:prstGeom prst="rect">
            <a:avLst/>
          </a:prstGeom>
          <a:solidFill>
            <a:srgbClr val="663300"/>
          </a:solidFill>
          <a:ln w="9525">
            <a:noFill/>
            <a:miter lim="800000"/>
            <a:headEnd/>
            <a:tailEnd/>
          </a:ln>
          <a:effectLst>
            <a:outerShdw dist="35921"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defRPr/>
            </a:pPr>
            <a:r>
              <a:rPr lang="en-US">
                <a:effectLst>
                  <a:outerShdw blurRad="38100" dist="38100" dir="2700000" algn="tl">
                    <a:srgbClr val="000000"/>
                  </a:outerShdw>
                </a:effectLst>
              </a:rPr>
              <a:t>Nebo</a:t>
            </a:r>
          </a:p>
        </p:txBody>
      </p:sp>
      <p:grpSp>
        <p:nvGrpSpPr>
          <p:cNvPr id="106504" name="Group 67"/>
          <p:cNvGrpSpPr>
            <a:grpSpLocks/>
          </p:cNvGrpSpPr>
          <p:nvPr/>
        </p:nvGrpSpPr>
        <p:grpSpPr bwMode="auto">
          <a:xfrm>
            <a:off x="3581400" y="2514600"/>
            <a:ext cx="1897063" cy="914400"/>
            <a:chOff x="2256" y="1584"/>
            <a:chExt cx="1008" cy="576"/>
          </a:xfrm>
        </p:grpSpPr>
        <p:sp>
          <p:nvSpPr>
            <p:cNvPr id="28723" name="Line 51"/>
            <p:cNvSpPr>
              <a:spLocks noChangeShapeType="1"/>
            </p:cNvSpPr>
            <p:nvPr/>
          </p:nvSpPr>
          <p:spPr bwMode="auto">
            <a:xfrm flipV="1">
              <a:off x="3120" y="1584"/>
              <a:ext cx="144" cy="192"/>
            </a:xfrm>
            <a:prstGeom prst="line">
              <a:avLst/>
            </a:prstGeom>
            <a:noFill/>
            <a:ln w="57150">
              <a:solidFill>
                <a:srgbClr val="663300"/>
              </a:solidFill>
              <a:round/>
              <a:headEnd/>
              <a:tailEnd type="triangle" w="med" len="med"/>
            </a:ln>
            <a:effectLst>
              <a:outerShdw dist="35921" dir="2700000" algn="ctr" rotWithShape="0">
                <a:schemeClr val="bg2">
                  <a:alpha val="50000"/>
                </a:schemeClr>
              </a:outerShdw>
            </a:effectLst>
          </p:spPr>
          <p:txBody>
            <a:bodyPr>
              <a:spAutoFit/>
            </a:bodyPr>
            <a:lstStyle/>
            <a:p>
              <a:pPr>
                <a:defRPr/>
              </a:pPr>
              <a:endParaRPr lang="en-US">
                <a:latin typeface="Garamond" pitchFamily="8" charset="0"/>
                <a:ea typeface="+mn-ea"/>
                <a:cs typeface="+mn-cs"/>
              </a:endParaRPr>
            </a:p>
          </p:txBody>
        </p:sp>
        <p:sp>
          <p:nvSpPr>
            <p:cNvPr id="28716" name="Text Box 44"/>
            <p:cNvSpPr txBox="1">
              <a:spLocks noChangeArrowheads="1"/>
            </p:cNvSpPr>
            <p:nvPr/>
          </p:nvSpPr>
          <p:spPr bwMode="auto">
            <a:xfrm>
              <a:off x="2256" y="1756"/>
              <a:ext cx="912" cy="404"/>
            </a:xfrm>
            <a:prstGeom prst="rect">
              <a:avLst/>
            </a:prstGeom>
            <a:solidFill>
              <a:srgbClr val="663300"/>
            </a:solidFill>
            <a:ln w="9525">
              <a:noFill/>
              <a:miter lim="800000"/>
              <a:headEnd/>
              <a:tailEnd/>
            </a:ln>
            <a:effectLst>
              <a:outerShdw dist="35921"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defRPr/>
              </a:pPr>
              <a:r>
                <a:rPr lang="en-US">
                  <a:effectLst>
                    <a:outerShdw blurRad="38100" dist="38100" dir="2700000" algn="tl">
                      <a:srgbClr val="000000"/>
                    </a:outerShdw>
                  </a:effectLst>
                </a:rPr>
                <a:t>Gilboa</a:t>
              </a:r>
            </a:p>
          </p:txBody>
        </p:sp>
      </p:grpSp>
      <p:grpSp>
        <p:nvGrpSpPr>
          <p:cNvPr id="106505" name="Group 68"/>
          <p:cNvGrpSpPr>
            <a:grpSpLocks/>
          </p:cNvGrpSpPr>
          <p:nvPr/>
        </p:nvGrpSpPr>
        <p:grpSpPr bwMode="auto">
          <a:xfrm>
            <a:off x="2362200" y="1676400"/>
            <a:ext cx="2076450" cy="914400"/>
            <a:chOff x="1488" y="1056"/>
            <a:chExt cx="1104" cy="576"/>
          </a:xfrm>
        </p:grpSpPr>
        <p:sp>
          <p:nvSpPr>
            <p:cNvPr id="28721" name="Line 49"/>
            <p:cNvSpPr>
              <a:spLocks noChangeShapeType="1"/>
            </p:cNvSpPr>
            <p:nvPr/>
          </p:nvSpPr>
          <p:spPr bwMode="auto">
            <a:xfrm flipV="1">
              <a:off x="2448" y="1056"/>
              <a:ext cx="144" cy="192"/>
            </a:xfrm>
            <a:prstGeom prst="line">
              <a:avLst/>
            </a:prstGeom>
            <a:noFill/>
            <a:ln w="57150">
              <a:solidFill>
                <a:srgbClr val="663300"/>
              </a:solidFill>
              <a:round/>
              <a:headEnd/>
              <a:tailEnd type="triangle" w="med" len="med"/>
            </a:ln>
            <a:effectLst>
              <a:outerShdw dist="35921" dir="2700000" algn="ctr" rotWithShape="0">
                <a:schemeClr val="bg2">
                  <a:alpha val="50000"/>
                </a:schemeClr>
              </a:outerShdw>
            </a:effectLst>
          </p:spPr>
          <p:txBody>
            <a:bodyPr>
              <a:spAutoFit/>
            </a:bodyPr>
            <a:lstStyle/>
            <a:p>
              <a:pPr>
                <a:defRPr/>
              </a:pPr>
              <a:endParaRPr lang="en-US">
                <a:latin typeface="Garamond" pitchFamily="8" charset="0"/>
                <a:ea typeface="+mn-ea"/>
                <a:cs typeface="+mn-cs"/>
              </a:endParaRPr>
            </a:p>
          </p:txBody>
        </p:sp>
        <p:sp>
          <p:nvSpPr>
            <p:cNvPr id="28717" name="Text Box 45"/>
            <p:cNvSpPr txBox="1">
              <a:spLocks noChangeArrowheads="1"/>
            </p:cNvSpPr>
            <p:nvPr/>
          </p:nvSpPr>
          <p:spPr bwMode="auto">
            <a:xfrm>
              <a:off x="1488" y="1228"/>
              <a:ext cx="1008" cy="404"/>
            </a:xfrm>
            <a:prstGeom prst="rect">
              <a:avLst/>
            </a:prstGeom>
            <a:solidFill>
              <a:srgbClr val="663300"/>
            </a:solidFill>
            <a:ln w="9525">
              <a:noFill/>
              <a:miter lim="800000"/>
              <a:headEnd/>
              <a:tailEnd/>
            </a:ln>
            <a:effectLst>
              <a:outerShdw dist="35921"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defRPr/>
              </a:pPr>
              <a:r>
                <a:rPr lang="en-US">
                  <a:effectLst>
                    <a:outerShdw blurRad="38100" dist="38100" dir="2700000" algn="tl">
                      <a:srgbClr val="000000"/>
                    </a:outerShdw>
                  </a:effectLst>
                </a:rPr>
                <a:t>Carmel</a:t>
              </a:r>
            </a:p>
          </p:txBody>
        </p:sp>
      </p:grpSp>
      <p:grpSp>
        <p:nvGrpSpPr>
          <p:cNvPr id="106506" name="Group 70"/>
          <p:cNvGrpSpPr>
            <a:grpSpLocks/>
          </p:cNvGrpSpPr>
          <p:nvPr/>
        </p:nvGrpSpPr>
        <p:grpSpPr bwMode="auto">
          <a:xfrm>
            <a:off x="5867400" y="5943600"/>
            <a:ext cx="1219200" cy="762000"/>
            <a:chOff x="3696" y="3744"/>
            <a:chExt cx="768" cy="480"/>
          </a:xfrm>
        </p:grpSpPr>
        <p:sp>
          <p:nvSpPr>
            <p:cNvPr id="28741" name="Line 69"/>
            <p:cNvSpPr>
              <a:spLocks noChangeShapeType="1"/>
            </p:cNvSpPr>
            <p:nvPr/>
          </p:nvSpPr>
          <p:spPr bwMode="auto">
            <a:xfrm rot="-5400000" flipH="1" flipV="1">
              <a:off x="3720" y="4056"/>
              <a:ext cx="144" cy="192"/>
            </a:xfrm>
            <a:prstGeom prst="line">
              <a:avLst/>
            </a:prstGeom>
            <a:noFill/>
            <a:ln w="57150">
              <a:solidFill>
                <a:srgbClr val="663300"/>
              </a:solidFill>
              <a:round/>
              <a:headEnd/>
              <a:tailEnd type="triangle" w="med" len="med"/>
            </a:ln>
            <a:effectLst>
              <a:outerShdw dist="35921" dir="2700000" algn="ctr" rotWithShape="0">
                <a:schemeClr val="bg2">
                  <a:alpha val="50000"/>
                </a:schemeClr>
              </a:outerShdw>
            </a:effectLst>
          </p:spPr>
          <p:txBody>
            <a:bodyPr>
              <a:spAutoFit/>
            </a:bodyPr>
            <a:lstStyle/>
            <a:p>
              <a:pPr>
                <a:defRPr/>
              </a:pPr>
              <a:endParaRPr lang="en-US">
                <a:latin typeface="Garamond" pitchFamily="8" charset="0"/>
                <a:ea typeface="+mn-ea"/>
                <a:cs typeface="+mn-cs"/>
              </a:endParaRPr>
            </a:p>
          </p:txBody>
        </p:sp>
        <p:sp>
          <p:nvSpPr>
            <p:cNvPr id="28715" name="Text Box 43"/>
            <p:cNvSpPr txBox="1">
              <a:spLocks noChangeArrowheads="1"/>
            </p:cNvSpPr>
            <p:nvPr/>
          </p:nvSpPr>
          <p:spPr bwMode="auto">
            <a:xfrm>
              <a:off x="3840" y="3744"/>
              <a:ext cx="624" cy="404"/>
            </a:xfrm>
            <a:prstGeom prst="rect">
              <a:avLst/>
            </a:prstGeom>
            <a:solidFill>
              <a:srgbClr val="663300"/>
            </a:solidFill>
            <a:ln w="9525">
              <a:noFill/>
              <a:miter lim="800000"/>
              <a:headEnd/>
              <a:tailEnd/>
            </a:ln>
            <a:effectLst>
              <a:outerShdw dist="35921"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defRPr/>
              </a:pPr>
              <a:r>
                <a:rPr lang="en-US">
                  <a:effectLst>
                    <a:outerShdw blurRad="38100" dist="38100" dir="2700000" algn="tl">
                      <a:srgbClr val="000000"/>
                    </a:outerShdw>
                  </a:effectLst>
                </a:rPr>
                <a:t>Hor</a:t>
              </a:r>
            </a:p>
          </p:txBody>
        </p:sp>
      </p:grpSp>
      <p:sp>
        <p:nvSpPr>
          <p:cNvPr id="28746" name="Text Box 74"/>
          <p:cNvSpPr txBox="1">
            <a:spLocks noChangeArrowheads="1"/>
          </p:cNvSpPr>
          <p:nvPr/>
        </p:nvSpPr>
        <p:spPr bwMode="auto">
          <a:xfrm>
            <a:off x="8610600" y="0"/>
            <a:ext cx="609600" cy="457200"/>
          </a:xfrm>
          <a:prstGeom prst="rect">
            <a:avLst/>
          </a:prstGeom>
          <a:solidFill>
            <a:schemeClr val="bg2"/>
          </a:solidFill>
          <a:ln w="9525" algn="ctr">
            <a:noFill/>
            <a:miter lim="800000"/>
            <a:headEnd/>
            <a:tailEnd/>
          </a:ln>
          <a:effectLst>
            <a:outerShdw dist="35921"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a:defRPr/>
            </a:pPr>
            <a:r>
              <a:rPr lang="en-US" sz="2400">
                <a:effectLst>
                  <a:outerShdw blurRad="38100" dist="38100" dir="2700000" algn="tl">
                    <a:srgbClr val="000000"/>
                  </a:outerShdw>
                </a:effectLst>
                <a:latin typeface="Times New Roman" charset="0"/>
              </a:rPr>
              <a:t>36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84138"/>
            <a:ext cx="9525000" cy="7094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1491" name="Rectangle 3"/>
          <p:cNvSpPr>
            <a:spLocks noGrp="1" noRot="1" noChangeArrowheads="1"/>
          </p:cNvSpPr>
          <p:nvPr>
            <p:ph type="title" idx="4294967295"/>
          </p:nvPr>
        </p:nvSpPr>
        <p:spPr>
          <a:xfrm>
            <a:off x="1371600" y="228600"/>
            <a:ext cx="7162800" cy="762000"/>
          </a:xfrm>
          <a:solidFill>
            <a:srgbClr val="FF0000"/>
          </a:solidFill>
          <a:ln>
            <a:solidFill>
              <a:schemeClr val="bg2"/>
            </a:solidFill>
          </a:ln>
        </p:spPr>
        <p:txBody>
          <a:bodyPr/>
          <a:lstStyle/>
          <a:p>
            <a:pPr eaLnBrk="1" hangingPunct="1">
              <a:defRPr/>
            </a:pPr>
            <a:r>
              <a:rPr lang="en-US" sz="4000">
                <a:latin typeface="Garamond" charset="0"/>
                <a:ea typeface="ＭＳ Ｐゴシック" charset="0"/>
                <a:cs typeface="ＭＳ Ｐゴシック" charset="0"/>
              </a:rPr>
              <a:t>Israel</a:t>
            </a:r>
            <a:r>
              <a:rPr lang="ja-JP" altLang="en-US" sz="4000">
                <a:latin typeface="Garamond" charset="0"/>
                <a:ea typeface="ＭＳ Ｐゴシック" charset="0"/>
                <a:cs typeface="ＭＳ Ｐゴシック" charset="0"/>
              </a:rPr>
              <a:t>’</a:t>
            </a:r>
            <a:r>
              <a:rPr lang="en-US" sz="4000">
                <a:latin typeface="Garamond" charset="0"/>
                <a:ea typeface="ＭＳ Ｐゴシック" charset="0"/>
                <a:cs typeface="ＭＳ Ｐゴシック" charset="0"/>
              </a:rPr>
              <a:t>s Strategic Location</a:t>
            </a:r>
          </a:p>
        </p:txBody>
      </p:sp>
      <p:sp>
        <p:nvSpPr>
          <p:cNvPr id="108547" name="Oval 4"/>
          <p:cNvSpPr>
            <a:spLocks noChangeArrowheads="1"/>
          </p:cNvSpPr>
          <p:nvPr/>
        </p:nvSpPr>
        <p:spPr bwMode="auto">
          <a:xfrm>
            <a:off x="4648200" y="3352800"/>
            <a:ext cx="1066800" cy="1905000"/>
          </a:xfrm>
          <a:prstGeom prst="ellipse">
            <a:avLst/>
          </a:prstGeom>
          <a:noFill/>
          <a:ln w="57150">
            <a:solidFill>
              <a:srgbClr val="0033CC"/>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fontAlgn="base">
              <a:spcBef>
                <a:spcPct val="0"/>
              </a:spcBef>
            </a:pPr>
            <a:endParaRPr lang="en-US" sz="1800">
              <a:solidFill>
                <a:srgbClr val="FF0000"/>
              </a:solidFill>
              <a:effectLst/>
            </a:endParaRPr>
          </a:p>
        </p:txBody>
      </p:sp>
      <p:sp>
        <p:nvSpPr>
          <p:cNvPr id="191493" name="AutoShape 5"/>
          <p:cNvSpPr>
            <a:spLocks noChangeArrowheads="1"/>
          </p:cNvSpPr>
          <p:nvPr/>
        </p:nvSpPr>
        <p:spPr bwMode="auto">
          <a:xfrm rot="6298269">
            <a:off x="4152900" y="1570038"/>
            <a:ext cx="2286000" cy="17526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p:spPr>
        <p:txBody>
          <a:bodyPr wrap="none" anchor="ctr"/>
          <a:lstStyle/>
          <a:p>
            <a:pPr>
              <a:defRPr/>
            </a:pPr>
            <a:endParaRPr lang="en-US">
              <a:latin typeface="Garamond" pitchFamily="8" charset="0"/>
              <a:ea typeface="+mn-ea"/>
              <a:cs typeface="+mn-cs"/>
            </a:endParaRPr>
          </a:p>
        </p:txBody>
      </p:sp>
      <p:sp>
        <p:nvSpPr>
          <p:cNvPr id="191494" name="AutoShape 6"/>
          <p:cNvSpPr>
            <a:spLocks noChangeArrowheads="1"/>
          </p:cNvSpPr>
          <p:nvPr/>
        </p:nvSpPr>
        <p:spPr bwMode="auto">
          <a:xfrm rot="7220944" flipV="1">
            <a:off x="5730875" y="2119313"/>
            <a:ext cx="2286000" cy="18288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p:spPr>
        <p:txBody>
          <a:bodyPr wrap="none" anchor="ctr"/>
          <a:lstStyle/>
          <a:p>
            <a:pPr>
              <a:defRPr/>
            </a:pPr>
            <a:endParaRPr lang="en-US">
              <a:latin typeface="Garamond" pitchFamily="8" charset="0"/>
              <a:ea typeface="+mn-ea"/>
              <a:cs typeface="+mn-cs"/>
            </a:endParaRPr>
          </a:p>
        </p:txBody>
      </p:sp>
      <p:sp>
        <p:nvSpPr>
          <p:cNvPr id="191495" name="AutoShape 7"/>
          <p:cNvSpPr>
            <a:spLocks noChangeArrowheads="1"/>
          </p:cNvSpPr>
          <p:nvPr/>
        </p:nvSpPr>
        <p:spPr bwMode="auto">
          <a:xfrm rot="17525952" flipV="1">
            <a:off x="3100388" y="4376737"/>
            <a:ext cx="2038350" cy="1666875"/>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p:spPr>
        <p:txBody>
          <a:bodyPr wrap="none" anchor="ctr"/>
          <a:lstStyle/>
          <a:p>
            <a:pPr>
              <a:defRPr/>
            </a:pPr>
            <a:endParaRPr lang="en-US">
              <a:latin typeface="Garamond" pitchFamily="8" charset="0"/>
              <a:ea typeface="+mn-ea"/>
              <a:cs typeface="+mn-cs"/>
            </a:endParaRPr>
          </a:p>
        </p:txBody>
      </p:sp>
      <p:sp>
        <p:nvSpPr>
          <p:cNvPr id="191496" name="Rectangle 8"/>
          <p:cNvSpPr>
            <a:spLocks noChangeArrowheads="1"/>
          </p:cNvSpPr>
          <p:nvPr/>
        </p:nvSpPr>
        <p:spPr bwMode="auto">
          <a:xfrm>
            <a:off x="0" y="2209800"/>
            <a:ext cx="3352800" cy="3048000"/>
          </a:xfrm>
          <a:prstGeom prst="rect">
            <a:avLst/>
          </a:prstGeom>
          <a:solidFill>
            <a:schemeClr val="bg1"/>
          </a:solidFill>
          <a:ln w="9525">
            <a:noFill/>
            <a:miter lim="800000"/>
            <a:headEnd/>
            <a:tailEnd/>
          </a:ln>
          <a:effectLst/>
        </p:spPr>
        <p:txBody>
          <a:bodyPr/>
          <a:lstStyle/>
          <a:p>
            <a:pPr marL="169863" eaLnBrk="1" fontAlgn="base" hangingPunct="1">
              <a:spcBef>
                <a:spcPct val="20000"/>
              </a:spcBef>
              <a:buClr>
                <a:schemeClr val="hlink"/>
              </a:buClr>
              <a:buSzPct val="70000"/>
              <a:buFont typeface="Wingdings" charset="0"/>
              <a:buNone/>
              <a:defRPr/>
            </a:pPr>
            <a:endParaRPr lang="en-US" sz="2800">
              <a:effectLst>
                <a:outerShdw blurRad="38100" dist="38100" dir="2700000" algn="tl">
                  <a:srgbClr val="000000"/>
                </a:outerShdw>
              </a:effectLst>
            </a:endParaRPr>
          </a:p>
          <a:p>
            <a:pPr marL="169863" eaLnBrk="1" fontAlgn="base" hangingPunct="1">
              <a:spcBef>
                <a:spcPct val="20000"/>
              </a:spcBef>
              <a:buClr>
                <a:schemeClr val="hlink"/>
              </a:buClr>
              <a:buSzPct val="70000"/>
              <a:buFont typeface="Wingdings" charset="0"/>
              <a:buNone/>
              <a:defRPr/>
            </a:pPr>
            <a:endParaRPr lang="en-US" sz="2800">
              <a:effectLst>
                <a:outerShdw blurRad="38100" dist="38100" dir="2700000" algn="tl">
                  <a:srgbClr val="000000"/>
                </a:outerShdw>
              </a:effectLst>
            </a:endParaRPr>
          </a:p>
          <a:p>
            <a:pPr marL="169863" eaLnBrk="1" fontAlgn="base" hangingPunct="1">
              <a:spcBef>
                <a:spcPct val="20000"/>
              </a:spcBef>
              <a:buClr>
                <a:schemeClr val="hlink"/>
              </a:buClr>
              <a:buSzPct val="70000"/>
              <a:buFont typeface="Wingdings" charset="0"/>
              <a:buNone/>
              <a:defRPr/>
            </a:pPr>
            <a:r>
              <a:rPr lang="en-US" sz="2800">
                <a:effectLst>
                  <a:outerShdw blurRad="38100" dist="38100" dir="2700000" algn="tl">
                    <a:srgbClr val="000000"/>
                  </a:outerShdw>
                </a:effectLst>
              </a:rPr>
              <a:t>How has God placed </a:t>
            </a:r>
            <a:r>
              <a:rPr lang="en-US" sz="2800" b="1" i="1">
                <a:effectLst>
                  <a:outerShdw blurRad="38100" dist="38100" dir="2700000" algn="tl">
                    <a:srgbClr val="000000"/>
                  </a:outerShdw>
                </a:effectLst>
              </a:rPr>
              <a:t>you</a:t>
            </a:r>
            <a:r>
              <a:rPr lang="en-US" sz="2800">
                <a:effectLst>
                  <a:outerShdw blurRad="38100" dist="38100" dir="2700000" algn="tl">
                    <a:srgbClr val="000000"/>
                  </a:outerShdw>
                </a:effectLst>
              </a:rPr>
              <a:t> in a strategic place for His purposes?</a:t>
            </a:r>
          </a:p>
        </p:txBody>
      </p:sp>
      <p:sp>
        <p:nvSpPr>
          <p:cNvPr id="108552" name="WordArt 9"/>
          <p:cNvSpPr>
            <a:spLocks noChangeArrowheads="1" noChangeShapeType="1" noTextEdit="1"/>
          </p:cNvSpPr>
          <p:nvPr/>
        </p:nvSpPr>
        <p:spPr bwMode="auto">
          <a:xfrm>
            <a:off x="-228600" y="1752600"/>
            <a:ext cx="3375025" cy="1676400"/>
          </a:xfrm>
          <a:prstGeom prst="rect">
            <a:avLst/>
          </a:prstGeom>
        </p:spPr>
        <p:txBody>
          <a:bodyPr wrap="none" fromWordArt="1">
            <a:prstTxWarp prst="textCascadeUp">
              <a:avLst>
                <a:gd name="adj" fmla="val 44444"/>
              </a:avLst>
            </a:prstTxWarp>
            <a:scene3d>
              <a:camera prst="legacyPerspectiveFront">
                <a:rot lat="20519992" lon="1080000" rev="0"/>
              </a:camera>
              <a:lightRig rig="legacyHarsh2" dir="b"/>
            </a:scene3d>
            <a:sp3d extrusionH="430200" prstMaterial="legacyMatte">
              <a:extrusionClr>
                <a:srgbClr val="FF6600"/>
              </a:extrusionClr>
            </a:sp3d>
          </a:bodyPr>
          <a:lstStyle/>
          <a:p>
            <a:pPr algn="ctr"/>
            <a:r>
              <a:rPr lang="en-US" kern="10">
                <a:ln w="9525">
                  <a:round/>
                  <a:headEnd/>
                  <a:tailEnd/>
                </a:ln>
                <a:gradFill rotWithShape="1">
                  <a:gsLst>
                    <a:gs pos="0">
                      <a:srgbClr val="FFE701"/>
                    </a:gs>
                    <a:gs pos="100000">
                      <a:srgbClr val="FE3E02"/>
                    </a:gs>
                  </a:gsLst>
                  <a:lin ang="5400000" scaled="1"/>
                </a:gradFill>
                <a:effectLst>
                  <a:outerShdw blurRad="38100" dist="38100" dir="2700000" algn="tl" rotWithShape="0">
                    <a:srgbClr val="000000">
                      <a:alpha val="43137"/>
                    </a:srgbClr>
                  </a:outerShdw>
                </a:effectLst>
                <a:latin typeface="Impact"/>
                <a:ea typeface="Impact"/>
                <a:cs typeface="Impact"/>
              </a:rPr>
              <a:t>Thought Question:</a:t>
            </a:r>
          </a:p>
        </p:txBody>
      </p:sp>
      <p:sp>
        <p:nvSpPr>
          <p:cNvPr id="191498" name="Text Box 10"/>
          <p:cNvSpPr txBox="1">
            <a:spLocks noChangeArrowheads="1"/>
          </p:cNvSpPr>
          <p:nvPr/>
        </p:nvSpPr>
        <p:spPr bwMode="auto">
          <a:xfrm>
            <a:off x="8534400" y="0"/>
            <a:ext cx="609600" cy="457200"/>
          </a:xfrm>
          <a:prstGeom prst="rect">
            <a:avLst/>
          </a:prstGeom>
          <a:solidFill>
            <a:schemeClr val="bg2"/>
          </a:solidFill>
          <a:ln w="9525" algn="ctr">
            <a:noFill/>
            <a:miter lim="800000"/>
            <a:headEnd/>
            <a:tailEnd/>
          </a:ln>
          <a:effectLst>
            <a:outerShdw dist="35921"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a:defRPr/>
            </a:pPr>
            <a:r>
              <a:rPr lang="en-US" sz="2400">
                <a:effectLst>
                  <a:outerShdw blurRad="38100" dist="38100" dir="2700000" algn="tl">
                    <a:srgbClr val="000000"/>
                  </a:outerShdw>
                </a:effectLst>
                <a:latin typeface="Times New Roman" charset="0"/>
              </a:rPr>
              <a:t>34</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91493"/>
                                        </p:tgtEl>
                                        <p:attrNameLst>
                                          <p:attrName>style.visibility</p:attrName>
                                        </p:attrNameLst>
                                      </p:cBhvr>
                                      <p:to>
                                        <p:strVal val="visible"/>
                                      </p:to>
                                    </p:set>
                                    <p:animEffect transition="in" filter="wipe(up)">
                                      <p:cBhvr>
                                        <p:cTn id="7" dur="500"/>
                                        <p:tgtEl>
                                          <p:spTgt spid="1914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191494"/>
                                        </p:tgtEl>
                                        <p:attrNameLst>
                                          <p:attrName>style.visibility</p:attrName>
                                        </p:attrNameLst>
                                      </p:cBhvr>
                                      <p:to>
                                        <p:strVal val="visible"/>
                                      </p:to>
                                    </p:set>
                                    <p:animEffect transition="in" filter="wipe(up)">
                                      <p:cBhvr>
                                        <p:cTn id="12" dur="500"/>
                                        <p:tgtEl>
                                          <p:spTgt spid="19149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191495"/>
                                        </p:tgtEl>
                                        <p:attrNameLst>
                                          <p:attrName>style.visibility</p:attrName>
                                        </p:attrNameLst>
                                      </p:cBhvr>
                                      <p:to>
                                        <p:strVal val="visible"/>
                                      </p:to>
                                    </p:set>
                                    <p:animEffect transition="in" filter="wipe(down)">
                                      <p:cBhvr>
                                        <p:cTn id="17" dur="500"/>
                                        <p:tgtEl>
                                          <p:spTgt spid="1914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296400" cy="7010400"/>
          </a:xfrm>
          <a:noFill/>
          <a:extLst>
            <a:ext uri="{909E8E84-426E-40dd-AFC4-6F175D3DCCD1}">
              <a14:hiddenFill xmlns="" xmlns:a14="http://schemas.microsoft.com/office/drawing/2010/main">
                <a:solidFill>
                  <a:srgbClr val="FFFFFF"/>
                </a:solidFill>
              </a14:hiddenFill>
            </a:ext>
          </a:extLst>
        </p:spPr>
      </p:pic>
      <p:sp>
        <p:nvSpPr>
          <p:cNvPr id="145411" name="Rectangle 3"/>
          <p:cNvSpPr>
            <a:spLocks noGrp="1" noChangeArrowheads="1"/>
          </p:cNvSpPr>
          <p:nvPr>
            <p:ph type="title"/>
          </p:nvPr>
        </p:nvSpPr>
        <p:spPr>
          <a:xfrm>
            <a:off x="457200" y="0"/>
            <a:ext cx="2971800" cy="3657600"/>
          </a:xfrm>
          <a:solidFill>
            <a:srgbClr val="FF0000"/>
          </a:solidFill>
          <a:ln>
            <a:solidFill>
              <a:schemeClr val="bg2"/>
            </a:solidFill>
          </a:ln>
        </p:spPr>
        <p:txBody>
          <a:bodyPr/>
          <a:lstStyle/>
          <a:p>
            <a:pPr eaLnBrk="1" hangingPunct="1">
              <a:defRPr/>
            </a:pPr>
            <a:r>
              <a:rPr lang="en-US" sz="4000" b="0">
                <a:latin typeface="Garamond" charset="0"/>
                <a:ea typeface="ＭＳ Ｐゴシック" charset="0"/>
                <a:cs typeface="ＭＳ Ｐゴシック" charset="0"/>
              </a:rPr>
              <a:t>From </a:t>
            </a:r>
            <a:br>
              <a:rPr lang="en-US" sz="4000" b="0">
                <a:latin typeface="Garamond" charset="0"/>
                <a:ea typeface="ＭＳ Ｐゴシック" charset="0"/>
                <a:cs typeface="ＭＳ Ｐゴシック" charset="0"/>
              </a:rPr>
            </a:br>
            <a:r>
              <a:rPr lang="ja-JP" altLang="en-US" sz="4000" b="0">
                <a:latin typeface="Garamond" charset="0"/>
                <a:ea typeface="ＭＳ Ｐゴシック" charset="0"/>
                <a:cs typeface="ＭＳ Ｐゴシック" charset="0"/>
              </a:rPr>
              <a:t>“</a:t>
            </a:r>
            <a:r>
              <a:rPr lang="en-US" sz="4000" b="0">
                <a:latin typeface="Garamond" charset="0"/>
                <a:ea typeface="ＭＳ Ｐゴシック" charset="0"/>
                <a:cs typeface="ＭＳ Ｐゴシック" charset="0"/>
              </a:rPr>
              <a:t>Dan </a:t>
            </a:r>
            <a:br>
              <a:rPr lang="en-US" sz="4000" b="0">
                <a:latin typeface="Garamond" charset="0"/>
                <a:ea typeface="ＭＳ Ｐゴシック" charset="0"/>
                <a:cs typeface="ＭＳ Ｐゴシック" charset="0"/>
              </a:rPr>
            </a:br>
            <a:r>
              <a:rPr lang="en-US" sz="4000" b="0">
                <a:latin typeface="Garamond" charset="0"/>
                <a:ea typeface="ＭＳ Ｐゴシック" charset="0"/>
                <a:cs typeface="ＭＳ Ｐゴシック" charset="0"/>
              </a:rPr>
              <a:t>to Beersheba</a:t>
            </a:r>
            <a:r>
              <a:rPr lang="ja-JP" altLang="en-US" sz="4000" b="0">
                <a:latin typeface="Garamond" charset="0"/>
                <a:ea typeface="ＭＳ Ｐゴシック" charset="0"/>
                <a:cs typeface="ＭＳ Ｐゴシック" charset="0"/>
              </a:rPr>
              <a:t>”</a:t>
            </a:r>
            <a:endParaRPr lang="en-US" sz="4000" b="0">
              <a:latin typeface="Garamond" charset="0"/>
              <a:ea typeface="ＭＳ Ｐゴシック" charset="0"/>
              <a:cs typeface="ＭＳ Ｐゴシック" charset="0"/>
            </a:endParaRPr>
          </a:p>
        </p:txBody>
      </p:sp>
      <p:sp>
        <p:nvSpPr>
          <p:cNvPr id="145412" name="Oval 4"/>
          <p:cNvSpPr>
            <a:spLocks noChangeArrowheads="1"/>
          </p:cNvSpPr>
          <p:nvPr/>
        </p:nvSpPr>
        <p:spPr bwMode="auto">
          <a:xfrm rot="784604">
            <a:off x="3592513" y="-63500"/>
            <a:ext cx="2576512" cy="7010400"/>
          </a:xfrm>
          <a:prstGeom prst="ellipse">
            <a:avLst/>
          </a:prstGeom>
          <a:noFill/>
          <a:ln w="28575">
            <a:solidFill>
              <a:srgbClr val="FF0000"/>
            </a:solidFill>
            <a:round/>
            <a:headEnd/>
            <a:tailEnd/>
          </a:ln>
          <a:effectLst/>
        </p:spPr>
        <p:txBody>
          <a:bodyPr wrap="none" anchor="ctr"/>
          <a:lstStyle/>
          <a:p>
            <a:pPr>
              <a:defRPr/>
            </a:pPr>
            <a:endParaRPr lang="en-US">
              <a:latin typeface="Garamond" pitchFamily="8" charset="0"/>
              <a:ea typeface="+mn-ea"/>
              <a:cs typeface="+mn-cs"/>
            </a:endParaRPr>
          </a:p>
        </p:txBody>
      </p:sp>
      <p:sp>
        <p:nvSpPr>
          <p:cNvPr id="145413" name="Text Box 5"/>
          <p:cNvSpPr txBox="1">
            <a:spLocks noChangeArrowheads="1"/>
          </p:cNvSpPr>
          <p:nvPr/>
        </p:nvSpPr>
        <p:spPr bwMode="auto">
          <a:xfrm>
            <a:off x="838200" y="6216650"/>
            <a:ext cx="2590800" cy="641350"/>
          </a:xfrm>
          <a:prstGeom prst="rect">
            <a:avLst/>
          </a:prstGeom>
          <a:solidFill>
            <a:srgbClr val="0033CC"/>
          </a:solidFill>
          <a:ln w="9525" algn="ctr">
            <a:noFill/>
            <a:miter lim="800000"/>
            <a:headEnd/>
            <a:tailEnd/>
          </a:ln>
          <a:effectLst>
            <a:outerShdw dist="35921"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a:defRPr/>
            </a:pPr>
            <a:r>
              <a:rPr lang="en-US">
                <a:effectLst>
                  <a:outerShdw blurRad="38100" dist="38100" dir="2700000" algn="tl">
                    <a:srgbClr val="000000"/>
                  </a:outerShdw>
                </a:effectLst>
              </a:rPr>
              <a:t>Beersheba</a:t>
            </a:r>
          </a:p>
        </p:txBody>
      </p:sp>
      <p:sp>
        <p:nvSpPr>
          <p:cNvPr id="145414" name="Text Box 6"/>
          <p:cNvSpPr txBox="1">
            <a:spLocks noChangeArrowheads="1"/>
          </p:cNvSpPr>
          <p:nvPr/>
        </p:nvSpPr>
        <p:spPr bwMode="auto">
          <a:xfrm>
            <a:off x="8534400" y="76200"/>
            <a:ext cx="609600" cy="457200"/>
          </a:xfrm>
          <a:prstGeom prst="rect">
            <a:avLst/>
          </a:prstGeom>
          <a:solidFill>
            <a:schemeClr val="bg2"/>
          </a:solidFill>
          <a:ln w="9525" algn="ctr">
            <a:noFill/>
            <a:miter lim="800000"/>
            <a:headEnd/>
            <a:tailEnd/>
          </a:ln>
          <a:effectLst>
            <a:outerShdw dist="35921"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a:defRPr/>
            </a:pPr>
            <a:r>
              <a:rPr lang="en-US" sz="2400">
                <a:effectLst>
                  <a:outerShdw blurRad="38100" dist="38100" dir="2700000" algn="tl">
                    <a:srgbClr val="000000"/>
                  </a:outerShdw>
                </a:effectLst>
                <a:latin typeface="Times New Roman" charset="0"/>
              </a:rPr>
              <a:t>36</a:t>
            </a:r>
          </a:p>
        </p:txBody>
      </p:sp>
      <p:sp>
        <p:nvSpPr>
          <p:cNvPr id="145415" name="Oval 7"/>
          <p:cNvSpPr>
            <a:spLocks noChangeArrowheads="1"/>
          </p:cNvSpPr>
          <p:nvPr/>
        </p:nvSpPr>
        <p:spPr bwMode="auto">
          <a:xfrm>
            <a:off x="3657600" y="6096000"/>
            <a:ext cx="304800" cy="304800"/>
          </a:xfrm>
          <a:prstGeom prst="ellipse">
            <a:avLst/>
          </a:prstGeom>
          <a:solidFill>
            <a:srgbClr val="0033CC"/>
          </a:solidFill>
          <a:ln w="9525" algn="ctr">
            <a:noFill/>
            <a:round/>
            <a:headEnd/>
            <a:tailEnd/>
          </a:ln>
          <a:effectLst>
            <a:outerShdw dist="35921" dir="2700000" algn="ctr" rotWithShape="0">
              <a:schemeClr val="bg2">
                <a:alpha val="50000"/>
              </a:schemeClr>
            </a:outerShdw>
          </a:effectLst>
        </p:spPr>
        <p:txBody>
          <a:bodyPr wrap="none" anchor="ctr">
            <a:spAutoFit/>
          </a:bodyPr>
          <a:lstStyle/>
          <a:p>
            <a:pPr>
              <a:defRPr/>
            </a:pPr>
            <a:endParaRPr lang="en-US">
              <a:latin typeface="Garamond" pitchFamily="8" charset="0"/>
              <a:ea typeface="+mn-ea"/>
              <a:cs typeface="+mn-cs"/>
            </a:endParaRPr>
          </a:p>
        </p:txBody>
      </p:sp>
      <p:sp>
        <p:nvSpPr>
          <p:cNvPr id="145416" name="Text Box 8"/>
          <p:cNvSpPr txBox="1">
            <a:spLocks noChangeArrowheads="1"/>
          </p:cNvSpPr>
          <p:nvPr/>
        </p:nvSpPr>
        <p:spPr bwMode="auto">
          <a:xfrm>
            <a:off x="6400800" y="0"/>
            <a:ext cx="1143000" cy="641350"/>
          </a:xfrm>
          <a:prstGeom prst="rect">
            <a:avLst/>
          </a:prstGeom>
          <a:solidFill>
            <a:srgbClr val="0033CC"/>
          </a:solidFill>
          <a:ln w="9525" algn="ctr">
            <a:noFill/>
            <a:miter lim="800000"/>
            <a:headEnd/>
            <a:tailEnd/>
          </a:ln>
          <a:effectLst>
            <a:outerShdw dist="35921"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a:defRPr/>
            </a:pPr>
            <a:r>
              <a:rPr lang="en-US">
                <a:effectLst>
                  <a:outerShdw blurRad="38100" dist="38100" dir="2700000" algn="tl">
                    <a:srgbClr val="000000"/>
                  </a:outerShdw>
                </a:effectLst>
              </a:rPr>
              <a:t>Dan</a:t>
            </a:r>
          </a:p>
        </p:txBody>
      </p:sp>
      <p:sp>
        <p:nvSpPr>
          <p:cNvPr id="145417" name="Oval 9"/>
          <p:cNvSpPr>
            <a:spLocks noChangeArrowheads="1"/>
          </p:cNvSpPr>
          <p:nvPr/>
        </p:nvSpPr>
        <p:spPr bwMode="auto">
          <a:xfrm>
            <a:off x="5562600" y="228600"/>
            <a:ext cx="304800" cy="304800"/>
          </a:xfrm>
          <a:prstGeom prst="ellipse">
            <a:avLst/>
          </a:prstGeom>
          <a:solidFill>
            <a:srgbClr val="0033CC"/>
          </a:solidFill>
          <a:ln w="9525" algn="ctr">
            <a:noFill/>
            <a:round/>
            <a:headEnd/>
            <a:tailEnd/>
          </a:ln>
          <a:effectLst>
            <a:outerShdw dist="35921" dir="2700000" algn="ctr" rotWithShape="0">
              <a:schemeClr val="bg2">
                <a:alpha val="50000"/>
              </a:schemeClr>
            </a:outerShdw>
          </a:effectLst>
        </p:spPr>
        <p:txBody>
          <a:bodyPr wrap="none" anchor="ctr">
            <a:spAutoFit/>
          </a:bodyPr>
          <a:lstStyle/>
          <a:p>
            <a:pPr>
              <a:defRPr/>
            </a:pPr>
            <a:endParaRPr lang="en-US">
              <a:latin typeface="Garamond" pitchFamily="8"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5411"/>
                                        </p:tgtEl>
                                        <p:attrNameLst>
                                          <p:attrName>style.visibility</p:attrName>
                                        </p:attrNameLst>
                                      </p:cBhvr>
                                      <p:to>
                                        <p:strVal val="visible"/>
                                      </p:to>
                                    </p:set>
                                    <p:animEffect transition="in" filter="fade">
                                      <p:cBhvr>
                                        <p:cTn id="7" dur="2000"/>
                                        <p:tgtEl>
                                          <p:spTgt spid="1454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145412"/>
                                        </p:tgtEl>
                                        <p:attrNameLst>
                                          <p:attrName>style.visibility</p:attrName>
                                        </p:attrNameLst>
                                      </p:cBhvr>
                                      <p:to>
                                        <p:strVal val="visible"/>
                                      </p:to>
                                    </p:set>
                                    <p:animEffect transition="in" filter="wedge">
                                      <p:cBhvr>
                                        <p:cTn id="12" dur="2000"/>
                                        <p:tgtEl>
                                          <p:spTgt spid="145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1" grpId="0" animBg="1"/>
      <p:bldP spid="14541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62" name="Rectangle 26"/>
          <p:cNvSpPr>
            <a:spLocks noGrp="1" noChangeArrowheads="1"/>
          </p:cNvSpPr>
          <p:nvPr>
            <p:ph type="title" idx="4294967295"/>
          </p:nvPr>
        </p:nvSpPr>
        <p:spPr bwMode="auto">
          <a:xfrm>
            <a:off x="685800" y="609600"/>
            <a:ext cx="7772400" cy="1143000"/>
          </a:xfrm>
          <a:prstGeom prst="rect">
            <a:avLst/>
          </a:prstGeom>
          <a:ln>
            <a:miter lim="800000"/>
            <a:headEnd/>
            <a:tailEnd/>
          </a:ln>
        </p:spPr>
        <p:txBody>
          <a:bodyPr/>
          <a:lstStyle/>
          <a:p>
            <a:pPr eaLnBrk="1" hangingPunct="1">
              <a:defRPr/>
            </a:pPr>
            <a:r>
              <a:rPr lang="en-US">
                <a:latin typeface="Times" charset="0"/>
                <a:ea typeface="ＭＳ Ｐゴシック" charset="0"/>
                <a:cs typeface="ＭＳ Ｐゴシック" charset="0"/>
              </a:rPr>
              <a:t>Extremities of the Land</a:t>
            </a:r>
          </a:p>
        </p:txBody>
      </p:sp>
      <p:sp>
        <p:nvSpPr>
          <p:cNvPr id="112642" name="Text Box 2"/>
          <p:cNvSpPr txBox="1">
            <a:spLocks noChangeArrowheads="1"/>
          </p:cNvSpPr>
          <p:nvPr/>
        </p:nvSpPr>
        <p:spPr bwMode="auto">
          <a:xfrm>
            <a:off x="1787525" y="41275"/>
            <a:ext cx="3146425" cy="274638"/>
          </a:xfrm>
          <a:prstGeom prst="rect">
            <a:avLst/>
          </a:prstGeom>
          <a:noFill/>
          <a:ln>
            <a:noFill/>
          </a:ln>
          <a:effectLst>
            <a:outerShdw dist="35921" dir="2700000" algn="ctr" rotWithShape="0">
              <a:schemeClr val="bg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r>
              <a:rPr lang="en-US" sz="1200" b="1">
                <a:effectLst/>
                <a:latin typeface="Comic Sans MS" charset="0"/>
              </a:rPr>
              <a:t>Josh. 3:1-12:24</a:t>
            </a:r>
            <a:endParaRPr lang="en-US" sz="800" b="1" u="sng">
              <a:solidFill>
                <a:srgbClr val="000000"/>
              </a:solidFill>
              <a:effectLst/>
              <a:latin typeface="Geneva" charset="0"/>
            </a:endParaRPr>
          </a:p>
        </p:txBody>
      </p:sp>
      <p:sp>
        <p:nvSpPr>
          <p:cNvPr id="112643" name="Text Box 3"/>
          <p:cNvSpPr txBox="1">
            <a:spLocks noChangeArrowheads="1"/>
          </p:cNvSpPr>
          <p:nvPr/>
        </p:nvSpPr>
        <p:spPr bwMode="auto">
          <a:xfrm>
            <a:off x="8720138"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2000">
                <a:solidFill>
                  <a:srgbClr val="FFA27C"/>
                </a:solidFill>
                <a:effectLst/>
                <a:latin typeface="Comic Sans MS" charset="0"/>
              </a:rPr>
              <a:t> </a:t>
            </a:r>
          </a:p>
        </p:txBody>
      </p:sp>
      <p:pic>
        <p:nvPicPr>
          <p:cNvPr id="142340" name="Picture 4"/>
          <p:cNvPicPr>
            <a:picLocks noChangeAspect="1" noChangeArrowheads="1"/>
          </p:cNvPicPr>
          <p:nvPr/>
        </p:nvPicPr>
        <p:blipFill>
          <a:blip r:embed="rId3">
            <a:lum contrast="42000"/>
            <a:extLst>
              <a:ext uri="{28A0092B-C50C-407E-A947-70E740481C1C}">
                <a14:useLocalDpi xmlns:a14="http://schemas.microsoft.com/office/drawing/2010/main"/>
              </a:ext>
            </a:extLst>
          </a:blip>
          <a:srcRect/>
          <a:stretch>
            <a:fillRect/>
          </a:stretch>
        </p:blipFill>
        <p:spPr bwMode="auto">
          <a:xfrm>
            <a:off x="633413" y="565150"/>
            <a:ext cx="4200525" cy="3252788"/>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pic>
        <p:nvPicPr>
          <p:cNvPr id="142341" name="Picture 5"/>
          <p:cNvPicPr>
            <a:picLocks noChangeAspect="1" noChangeArrowheads="1"/>
          </p:cNvPicPr>
          <p:nvPr/>
        </p:nvPicPr>
        <p:blipFill>
          <a:blip r:embed="rId4">
            <a:lum contrast="24000"/>
            <a:extLst>
              <a:ext uri="{28A0092B-C50C-407E-A947-70E740481C1C}">
                <a14:useLocalDpi xmlns:a14="http://schemas.microsoft.com/office/drawing/2010/main"/>
              </a:ext>
            </a:extLst>
          </a:blip>
          <a:srcRect/>
          <a:stretch>
            <a:fillRect/>
          </a:stretch>
        </p:blipFill>
        <p:spPr bwMode="auto">
          <a:xfrm>
            <a:off x="3968750" y="3100388"/>
            <a:ext cx="4535488" cy="3114675"/>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142342" name="Rectangle 6"/>
          <p:cNvSpPr>
            <a:spLocks noChangeArrowheads="1"/>
          </p:cNvSpPr>
          <p:nvPr/>
        </p:nvSpPr>
        <p:spPr bwMode="auto">
          <a:xfrm>
            <a:off x="3883025" y="666750"/>
            <a:ext cx="4595813" cy="530225"/>
          </a:xfrm>
          <a:prstGeom prst="rect">
            <a:avLst/>
          </a:prstGeom>
          <a:solidFill>
            <a:schemeClr val="tx1"/>
          </a:solidFill>
          <a:ln w="76200">
            <a:solidFill>
              <a:schemeClr val="accent2"/>
            </a:solidFill>
            <a:miter lim="800000"/>
            <a:headEnd/>
            <a:tailEnd/>
          </a:ln>
          <a:effectLst>
            <a:outerShdw dist="89803" dir="2700000" algn="ctr" rotWithShape="0">
              <a:schemeClr val="bg2"/>
            </a:outerShdw>
          </a:effectLst>
        </p:spPr>
        <p:txBody>
          <a:bodyPr lIns="90487" tIns="44450" rIns="90487" bIns="44450">
            <a:spAutoFit/>
          </a:bodyPr>
          <a:lstStyle/>
          <a:p>
            <a:pPr fontAlgn="base">
              <a:spcBef>
                <a:spcPct val="0"/>
              </a:spcBef>
              <a:defRPr/>
            </a:pPr>
            <a:r>
              <a:rPr lang="en-US" sz="2000" b="1">
                <a:solidFill>
                  <a:schemeClr val="bg2"/>
                </a:solidFill>
                <a:effectLst/>
                <a:latin typeface="Comic Sans MS" charset="0"/>
                <a:ea typeface="+mn-ea"/>
                <a:cs typeface="+mn-cs"/>
              </a:rPr>
              <a:t> </a:t>
            </a:r>
            <a:r>
              <a:rPr lang="en-US" sz="2400" b="1">
                <a:solidFill>
                  <a:schemeClr val="accent2"/>
                </a:solidFill>
                <a:effectLst/>
                <a:latin typeface="Comic Sans MS" charset="0"/>
                <a:ea typeface="+mn-ea"/>
                <a:cs typeface="+mn-cs"/>
              </a:rPr>
              <a:t>…from Dan in the North...</a:t>
            </a:r>
          </a:p>
        </p:txBody>
      </p:sp>
      <p:sp>
        <p:nvSpPr>
          <p:cNvPr id="142343" name="Rectangle 7"/>
          <p:cNvSpPr>
            <a:spLocks noChangeArrowheads="1"/>
          </p:cNvSpPr>
          <p:nvPr/>
        </p:nvSpPr>
        <p:spPr bwMode="auto">
          <a:xfrm>
            <a:off x="1254125" y="5770563"/>
            <a:ext cx="5116513" cy="530225"/>
          </a:xfrm>
          <a:prstGeom prst="rect">
            <a:avLst/>
          </a:prstGeom>
          <a:solidFill>
            <a:schemeClr val="tx1"/>
          </a:solidFill>
          <a:ln w="76200">
            <a:solidFill>
              <a:schemeClr val="accent2"/>
            </a:solidFill>
            <a:miter lim="800000"/>
            <a:headEnd/>
            <a:tailEnd/>
          </a:ln>
          <a:effectLst>
            <a:outerShdw dist="89803" dir="2700000" algn="ctr" rotWithShape="0">
              <a:schemeClr val="bg2"/>
            </a:outerShdw>
          </a:effectLst>
        </p:spPr>
        <p:txBody>
          <a:bodyPr lIns="90487" tIns="44450" rIns="90487" bIns="44450">
            <a:spAutoFit/>
          </a:bodyPr>
          <a:lstStyle/>
          <a:p>
            <a:pPr fontAlgn="base">
              <a:spcBef>
                <a:spcPct val="0"/>
              </a:spcBef>
              <a:defRPr/>
            </a:pPr>
            <a:r>
              <a:rPr lang="en-US" sz="2000" b="1">
                <a:solidFill>
                  <a:schemeClr val="bg2"/>
                </a:solidFill>
                <a:effectLst/>
                <a:latin typeface="Comic Sans MS" charset="0"/>
                <a:ea typeface="+mn-ea"/>
                <a:cs typeface="+mn-cs"/>
              </a:rPr>
              <a:t> </a:t>
            </a:r>
            <a:r>
              <a:rPr lang="en-US" sz="2400" b="1">
                <a:solidFill>
                  <a:schemeClr val="accent2"/>
                </a:solidFill>
                <a:effectLst/>
                <a:latin typeface="Comic Sans MS" charset="0"/>
                <a:ea typeface="+mn-ea"/>
                <a:cs typeface="+mn-cs"/>
              </a:rPr>
              <a:t>…to Beersheba in the South...</a:t>
            </a:r>
          </a:p>
        </p:txBody>
      </p:sp>
      <p:sp>
        <p:nvSpPr>
          <p:cNvPr id="142344" name="Freeform 8"/>
          <p:cNvSpPr>
            <a:spLocks/>
          </p:cNvSpPr>
          <p:nvPr/>
        </p:nvSpPr>
        <p:spPr bwMode="auto">
          <a:xfrm>
            <a:off x="8599488"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Garamond" pitchFamily="8" charset="0"/>
              <a:ea typeface="+mn-ea"/>
              <a:cs typeface="+mn-cs"/>
            </a:endParaRPr>
          </a:p>
        </p:txBody>
      </p:sp>
      <p:sp>
        <p:nvSpPr>
          <p:cNvPr id="142345" name="Rectangle 9"/>
          <p:cNvSpPr>
            <a:spLocks noChangeArrowheads="1"/>
          </p:cNvSpPr>
          <p:nvPr/>
        </p:nvSpPr>
        <p:spPr bwMode="auto">
          <a:xfrm>
            <a:off x="8180388" y="3911600"/>
            <a:ext cx="304800" cy="114300"/>
          </a:xfrm>
          <a:prstGeom prst="rect">
            <a:avLst/>
          </a:prstGeom>
          <a:solidFill>
            <a:srgbClr val="FFFF00"/>
          </a:solidFill>
          <a:ln w="12700">
            <a:noFill/>
            <a:miter lim="800000"/>
            <a:headEnd/>
            <a:tailEnd/>
          </a:ln>
          <a:effectLst/>
        </p:spPr>
        <p:txBody>
          <a:bodyPr wrap="none" anchor="ctr"/>
          <a:lstStyle/>
          <a:p>
            <a:pPr>
              <a:defRPr/>
            </a:pPr>
            <a:endParaRPr lang="en-US">
              <a:latin typeface="Garamond" pitchFamily="8" charset="0"/>
              <a:ea typeface="+mn-ea"/>
              <a:cs typeface="+mn-cs"/>
            </a:endParaRPr>
          </a:p>
        </p:txBody>
      </p:sp>
      <p:sp>
        <p:nvSpPr>
          <p:cNvPr id="142346" name="Freeform 10"/>
          <p:cNvSpPr>
            <a:spLocks/>
          </p:cNvSpPr>
          <p:nvPr/>
        </p:nvSpPr>
        <p:spPr bwMode="auto">
          <a:xfrm>
            <a:off x="8594725"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Garamond" pitchFamily="8" charset="0"/>
              <a:ea typeface="+mn-ea"/>
              <a:cs typeface="+mn-cs"/>
            </a:endParaRPr>
          </a:p>
        </p:txBody>
      </p:sp>
      <p:sp>
        <p:nvSpPr>
          <p:cNvPr id="142347" name="AutoShape 11"/>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latin typeface="Garamond" pitchFamily="8" charset="0"/>
              <a:ea typeface="+mn-ea"/>
              <a:cs typeface="+mn-cs"/>
            </a:endParaRPr>
          </a:p>
        </p:txBody>
      </p:sp>
      <p:sp>
        <p:nvSpPr>
          <p:cNvPr id="142348" name="Rectangle 12"/>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Garamond" pitchFamily="8" charset="0"/>
              <a:ea typeface="+mn-ea"/>
              <a:cs typeface="+mn-cs"/>
            </a:endParaRPr>
          </a:p>
        </p:txBody>
      </p:sp>
      <p:sp>
        <p:nvSpPr>
          <p:cNvPr id="142349" name="Rectangle 13"/>
          <p:cNvSpPr>
            <a:spLocks noChangeArrowheads="1"/>
          </p:cNvSpPr>
          <p:nvPr/>
        </p:nvSpPr>
        <p:spPr bwMode="auto">
          <a:xfrm>
            <a:off x="8129588" y="3862388"/>
            <a:ext cx="514350" cy="190500"/>
          </a:xfrm>
          <a:prstGeom prst="rect">
            <a:avLst/>
          </a:prstGeom>
          <a:solidFill>
            <a:srgbClr val="FFFF00"/>
          </a:solidFill>
          <a:ln w="25400">
            <a:noFill/>
            <a:miter lim="800000"/>
            <a:headEnd/>
            <a:tailEnd/>
          </a:ln>
          <a:effectLst/>
        </p:spPr>
        <p:txBody>
          <a:bodyPr wrap="none" anchor="ctr"/>
          <a:lstStyle/>
          <a:p>
            <a:pPr>
              <a:defRPr/>
            </a:pPr>
            <a:endParaRPr lang="en-US">
              <a:latin typeface="Garamond" pitchFamily="8" charset="0"/>
              <a:ea typeface="+mn-ea"/>
              <a:cs typeface="+mn-cs"/>
            </a:endParaRPr>
          </a:p>
        </p:txBody>
      </p:sp>
      <p:sp>
        <p:nvSpPr>
          <p:cNvPr id="142350" name="AutoShape 14"/>
          <p:cNvSpPr>
            <a:spLocks noChangeArrowheads="1"/>
          </p:cNvSpPr>
          <p:nvPr/>
        </p:nvSpPr>
        <p:spPr bwMode="auto">
          <a:xfrm>
            <a:off x="8035925" y="3481388"/>
            <a:ext cx="711200" cy="290512"/>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Garamond" pitchFamily="8" charset="0"/>
              <a:ea typeface="+mn-ea"/>
              <a:cs typeface="+mn-cs"/>
            </a:endParaRPr>
          </a:p>
        </p:txBody>
      </p:sp>
      <p:sp>
        <p:nvSpPr>
          <p:cNvPr id="142351" name="Line 15"/>
          <p:cNvSpPr>
            <a:spLocks noChangeShapeType="1"/>
          </p:cNvSpPr>
          <p:nvPr/>
        </p:nvSpPr>
        <p:spPr bwMode="auto">
          <a:xfrm>
            <a:off x="8050213" y="3825875"/>
            <a:ext cx="876300" cy="0"/>
          </a:xfrm>
          <a:prstGeom prst="line">
            <a:avLst/>
          </a:prstGeom>
          <a:noFill/>
          <a:ln w="12700">
            <a:solidFill>
              <a:srgbClr val="000000"/>
            </a:solidFill>
            <a:round/>
            <a:headEnd/>
            <a:tailEnd/>
          </a:ln>
          <a:effectLst/>
        </p:spPr>
        <p:txBody>
          <a:bodyPr wrap="none" anchor="ctr"/>
          <a:lstStyle/>
          <a:p>
            <a:pPr>
              <a:defRPr/>
            </a:pPr>
            <a:endParaRPr lang="en-US">
              <a:latin typeface="Garamond" pitchFamily="8" charset="0"/>
              <a:ea typeface="+mn-ea"/>
              <a:cs typeface="+mn-cs"/>
            </a:endParaRPr>
          </a:p>
        </p:txBody>
      </p:sp>
      <p:sp>
        <p:nvSpPr>
          <p:cNvPr id="142352" name="Line 16"/>
          <p:cNvSpPr>
            <a:spLocks noChangeShapeType="1"/>
          </p:cNvSpPr>
          <p:nvPr/>
        </p:nvSpPr>
        <p:spPr bwMode="auto">
          <a:xfrm>
            <a:off x="8050213" y="4016375"/>
            <a:ext cx="876300" cy="0"/>
          </a:xfrm>
          <a:prstGeom prst="line">
            <a:avLst/>
          </a:prstGeom>
          <a:noFill/>
          <a:ln w="12700">
            <a:solidFill>
              <a:srgbClr val="000000"/>
            </a:solidFill>
            <a:round/>
            <a:headEnd/>
            <a:tailEnd/>
          </a:ln>
          <a:effectLst/>
        </p:spPr>
        <p:txBody>
          <a:bodyPr wrap="none" anchor="ctr"/>
          <a:lstStyle/>
          <a:p>
            <a:pPr>
              <a:defRPr/>
            </a:pPr>
            <a:endParaRPr lang="en-US">
              <a:latin typeface="Garamond" pitchFamily="8" charset="0"/>
              <a:ea typeface="+mn-ea"/>
              <a:cs typeface="+mn-cs"/>
            </a:endParaRPr>
          </a:p>
        </p:txBody>
      </p:sp>
      <p:sp>
        <p:nvSpPr>
          <p:cNvPr id="112657" name="Rectangle 17"/>
          <p:cNvSpPr>
            <a:spLocks noChangeArrowheads="1"/>
          </p:cNvSpPr>
          <p:nvPr/>
        </p:nvSpPr>
        <p:spPr bwMode="auto">
          <a:xfrm>
            <a:off x="8053388" y="3429000"/>
            <a:ext cx="6191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Chicago" charset="0"/>
              </a:rPr>
              <a:t>JOSHUA</a:t>
            </a:r>
          </a:p>
        </p:txBody>
      </p:sp>
      <p:sp>
        <p:nvSpPr>
          <p:cNvPr id="112658" name="Rectangle 18"/>
          <p:cNvSpPr>
            <a:spLocks noChangeArrowheads="1"/>
          </p:cNvSpPr>
          <p:nvPr/>
        </p:nvSpPr>
        <p:spPr bwMode="auto">
          <a:xfrm>
            <a:off x="8118475" y="3644900"/>
            <a:ext cx="7334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Helvetica" charset="0"/>
              </a:rPr>
              <a:t>Jericho/Ai</a:t>
            </a:r>
          </a:p>
        </p:txBody>
      </p:sp>
      <p:sp>
        <p:nvSpPr>
          <p:cNvPr id="112659" name="Rectangle 19"/>
          <p:cNvSpPr>
            <a:spLocks noChangeArrowheads="1"/>
          </p:cNvSpPr>
          <p:nvPr/>
        </p:nvSpPr>
        <p:spPr bwMode="auto">
          <a:xfrm>
            <a:off x="8035925" y="3835400"/>
            <a:ext cx="898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Helvetica" charset="0"/>
              </a:rPr>
              <a:t>Land Divided</a:t>
            </a:r>
          </a:p>
        </p:txBody>
      </p:sp>
      <p:pic>
        <p:nvPicPr>
          <p:cNvPr id="112660" name="Picture 20"/>
          <p:cNvPicPr>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273425" y="1549400"/>
            <a:ext cx="2609850" cy="3832225"/>
          </a:xfrm>
          <a:prstGeom prst="rect">
            <a:avLst/>
          </a:prstGeom>
          <a:noFill/>
          <a:ln w="57150">
            <a:solidFill>
              <a:schemeClr val="accent2"/>
            </a:solidFill>
            <a:miter lim="800000"/>
            <a:headEnd/>
            <a:tailEnd/>
          </a:ln>
          <a:effectLst>
            <a:outerShdw dist="89803" dir="2700000" algn="ctr" rotWithShape="0">
              <a:schemeClr val="bg2"/>
            </a:outerShdw>
          </a:effectLst>
          <a:extLst>
            <a:ext uri="{909E8E84-426E-40dd-AFC4-6F175D3DCCD1}">
              <a14:hiddenFill xmlns="" xmlns:a14="http://schemas.microsoft.com/office/drawing/2010/main">
                <a:solidFill>
                  <a:srgbClr val="FFFFFF"/>
                </a:solidFill>
              </a14:hiddenFill>
            </a:ext>
          </a:extLst>
        </p:spPr>
      </p:pic>
      <p:sp>
        <p:nvSpPr>
          <p:cNvPr id="142357" name="AutoShape 21"/>
          <p:cNvSpPr>
            <a:spLocks noChangeArrowheads="1"/>
          </p:cNvSpPr>
          <p:nvPr/>
        </p:nvSpPr>
        <p:spPr bwMode="auto">
          <a:xfrm rot="2223925">
            <a:off x="3905250" y="3335338"/>
            <a:ext cx="482600" cy="1724025"/>
          </a:xfrm>
          <a:prstGeom prst="curvedRightArrow">
            <a:avLst>
              <a:gd name="adj1" fmla="val 71447"/>
              <a:gd name="adj2" fmla="val 142895"/>
              <a:gd name="adj3" fmla="val 33333"/>
            </a:avLst>
          </a:prstGeom>
          <a:gradFill rotWithShape="0">
            <a:gsLst>
              <a:gs pos="0">
                <a:srgbClr val="66FF66"/>
              </a:gs>
              <a:gs pos="100000">
                <a:srgbClr val="66FF66">
                  <a:gamma/>
                  <a:shade val="0"/>
                  <a:invGamma/>
                </a:srgbClr>
              </a:gs>
            </a:gsLst>
            <a:lin ang="5400000" scaled="1"/>
          </a:gradFill>
          <a:ln w="12700">
            <a:solidFill>
              <a:srgbClr val="FF0000"/>
            </a:solidFill>
            <a:miter lim="800000"/>
            <a:headEnd/>
            <a:tailEnd/>
          </a:ln>
          <a:effectLst/>
        </p:spPr>
        <p:txBody>
          <a:bodyPr wrap="none" anchor="ctr"/>
          <a:lstStyle/>
          <a:p>
            <a:pPr>
              <a:defRPr/>
            </a:pPr>
            <a:endParaRPr lang="en-US">
              <a:latin typeface="Garamond" pitchFamily="8" charset="0"/>
              <a:ea typeface="+mn-ea"/>
              <a:cs typeface="+mn-cs"/>
            </a:endParaRPr>
          </a:p>
        </p:txBody>
      </p:sp>
      <p:sp>
        <p:nvSpPr>
          <p:cNvPr id="142358" name="AutoShape 22"/>
          <p:cNvSpPr>
            <a:spLocks noChangeArrowheads="1"/>
          </p:cNvSpPr>
          <p:nvPr/>
        </p:nvSpPr>
        <p:spPr bwMode="auto">
          <a:xfrm flipV="1">
            <a:off x="4387850" y="1816100"/>
            <a:ext cx="614363" cy="2300288"/>
          </a:xfrm>
          <a:prstGeom prst="curvedRightArrow">
            <a:avLst>
              <a:gd name="adj1" fmla="val 74884"/>
              <a:gd name="adj2" fmla="val 149767"/>
              <a:gd name="adj3" fmla="val 33333"/>
            </a:avLst>
          </a:prstGeom>
          <a:gradFill rotWithShape="0">
            <a:gsLst>
              <a:gs pos="0">
                <a:srgbClr val="66FF66">
                  <a:gamma/>
                  <a:shade val="0"/>
                  <a:invGamma/>
                </a:srgbClr>
              </a:gs>
              <a:gs pos="100000">
                <a:srgbClr val="66FF66"/>
              </a:gs>
            </a:gsLst>
            <a:lin ang="5400000" scaled="1"/>
          </a:gradFill>
          <a:ln w="12700">
            <a:solidFill>
              <a:srgbClr val="FF0000"/>
            </a:solidFill>
            <a:miter lim="800000"/>
            <a:headEnd/>
            <a:tailEnd/>
          </a:ln>
          <a:effectLst/>
        </p:spPr>
        <p:txBody>
          <a:bodyPr wrap="none" anchor="ctr"/>
          <a:lstStyle/>
          <a:p>
            <a:pPr>
              <a:defRPr/>
            </a:pPr>
            <a:endParaRPr lang="en-US">
              <a:latin typeface="Garamond" pitchFamily="8" charset="0"/>
              <a:ea typeface="+mn-ea"/>
              <a:cs typeface="+mn-cs"/>
            </a:endParaRPr>
          </a:p>
        </p:txBody>
      </p:sp>
      <p:sp>
        <p:nvSpPr>
          <p:cNvPr id="142359" name="Rectangle 23"/>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fontAlgn="base">
              <a:spcBef>
                <a:spcPct val="0"/>
              </a:spcBef>
              <a:defRPr/>
            </a:pPr>
            <a:r>
              <a:rPr lang="en-US" sz="1000" b="1">
                <a:effectLst>
                  <a:outerShdw blurRad="38100" dist="38100" dir="2700000" algn="tl">
                    <a:srgbClr val="000000"/>
                  </a:outerShdw>
                </a:effectLst>
                <a:latin typeface="Comic Sans MS" charset="0"/>
              </a:rPr>
              <a:t>43</a:t>
            </a:r>
          </a:p>
        </p:txBody>
      </p:sp>
      <p:sp>
        <p:nvSpPr>
          <p:cNvPr id="112664" name="Text Box 24"/>
          <p:cNvSpPr txBox="1">
            <a:spLocks noChangeArrowheads="1"/>
          </p:cNvSpPr>
          <p:nvPr/>
        </p:nvSpPr>
        <p:spPr bwMode="auto">
          <a:xfrm>
            <a:off x="6992938"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1200" b="1">
                <a:effectLst/>
                <a:latin typeface="Arial" charset="0"/>
              </a:rPr>
              <a:t>Handbook pg. 29-31</a:t>
            </a:r>
          </a:p>
        </p:txBody>
      </p:sp>
      <p:sp>
        <p:nvSpPr>
          <p:cNvPr id="142361" name="Text Box 25"/>
          <p:cNvSpPr txBox="1">
            <a:spLocks noChangeArrowheads="1"/>
          </p:cNvSpPr>
          <p:nvPr/>
        </p:nvSpPr>
        <p:spPr bwMode="auto">
          <a:xfrm>
            <a:off x="8534400" y="0"/>
            <a:ext cx="609600" cy="457200"/>
          </a:xfrm>
          <a:prstGeom prst="rect">
            <a:avLst/>
          </a:prstGeom>
          <a:solidFill>
            <a:schemeClr val="bg2"/>
          </a:solidFill>
          <a:ln w="9525" algn="ctr">
            <a:noFill/>
            <a:miter lim="800000"/>
            <a:headEnd/>
            <a:tailEnd/>
          </a:ln>
          <a:effectLst>
            <a:outerShdw dist="35921"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a:defRPr/>
            </a:pPr>
            <a:r>
              <a:rPr lang="en-US" sz="2400">
                <a:effectLst>
                  <a:outerShdw blurRad="38100" dist="38100" dir="2700000" algn="tl">
                    <a:srgbClr val="000000"/>
                  </a:outerShdw>
                </a:effectLst>
                <a:latin typeface="Times New Roman" charset="0"/>
              </a:rPr>
              <a:t>36</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42358"/>
                                        </p:tgtEl>
                                        <p:attrNameLst>
                                          <p:attrName>style.visibility</p:attrName>
                                        </p:attrNameLst>
                                      </p:cBhvr>
                                      <p:to>
                                        <p:strVal val="visible"/>
                                      </p:to>
                                    </p:set>
                                    <p:animEffect transition="in" filter="wipe(down)">
                                      <p:cBhvr>
                                        <p:cTn id="7" dur="500"/>
                                        <p:tgtEl>
                                          <p:spTgt spid="142358"/>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42357"/>
                                        </p:tgtEl>
                                        <p:attrNameLst>
                                          <p:attrName>style.visibility</p:attrName>
                                        </p:attrNameLst>
                                      </p:cBhvr>
                                      <p:to>
                                        <p:strVal val="visible"/>
                                      </p:to>
                                    </p:set>
                                    <p:animEffect transition="in" filter="wipe(up)">
                                      <p:cBhvr>
                                        <p:cTn id="11" dur="500"/>
                                        <p:tgtEl>
                                          <p:spTgt spid="142357"/>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142340"/>
                                        </p:tgtEl>
                                        <p:attrNameLst>
                                          <p:attrName>style.visibility</p:attrName>
                                        </p:attrNameLst>
                                      </p:cBhvr>
                                      <p:to>
                                        <p:strVal val="visible"/>
                                      </p:to>
                                    </p:set>
                                    <p:animEffect transition="in" filter="wipe(left)">
                                      <p:cBhvr>
                                        <p:cTn id="15" dur="500"/>
                                        <p:tgtEl>
                                          <p:spTgt spid="142340"/>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142342"/>
                                        </p:tgtEl>
                                        <p:attrNameLst>
                                          <p:attrName>style.visibility</p:attrName>
                                        </p:attrNameLst>
                                      </p:cBhvr>
                                      <p:to>
                                        <p:strVal val="visible"/>
                                      </p:to>
                                    </p:set>
                                    <p:animEffect transition="in" filter="dissolve">
                                      <p:cBhvr>
                                        <p:cTn id="19" dur="500"/>
                                        <p:tgtEl>
                                          <p:spTgt spid="142342"/>
                                        </p:tgtEl>
                                      </p:cBhvr>
                                    </p:animEffect>
                                  </p:childTnLst>
                                </p:cTn>
                              </p:par>
                            </p:childTnLst>
                          </p:cTn>
                        </p:par>
                        <p:par>
                          <p:cTn id="20" fill="hold" nodeType="afterGroup">
                            <p:stCondLst>
                              <p:cond delay="2000"/>
                            </p:stCondLst>
                            <p:childTnLst>
                              <p:par>
                                <p:cTn id="21" presetID="22" presetClass="entr" presetSubtype="8" fill="hold" nodeType="afterEffect">
                                  <p:stCondLst>
                                    <p:cond delay="0"/>
                                  </p:stCondLst>
                                  <p:childTnLst>
                                    <p:set>
                                      <p:cBhvr>
                                        <p:cTn id="22" dur="1" fill="hold">
                                          <p:stCondLst>
                                            <p:cond delay="0"/>
                                          </p:stCondLst>
                                        </p:cTn>
                                        <p:tgtEl>
                                          <p:spTgt spid="142341"/>
                                        </p:tgtEl>
                                        <p:attrNameLst>
                                          <p:attrName>style.visibility</p:attrName>
                                        </p:attrNameLst>
                                      </p:cBhvr>
                                      <p:to>
                                        <p:strVal val="visible"/>
                                      </p:to>
                                    </p:set>
                                    <p:animEffect transition="in" filter="wipe(left)">
                                      <p:cBhvr>
                                        <p:cTn id="23" dur="500"/>
                                        <p:tgtEl>
                                          <p:spTgt spid="142341"/>
                                        </p:tgtEl>
                                      </p:cBhvr>
                                    </p:animEffect>
                                  </p:childTnLst>
                                </p:cTn>
                              </p:par>
                            </p:childTnLst>
                          </p:cTn>
                        </p:par>
                        <p:par>
                          <p:cTn id="24" fill="hold" nodeType="afterGroup">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142343"/>
                                        </p:tgtEl>
                                        <p:attrNameLst>
                                          <p:attrName>style.visibility</p:attrName>
                                        </p:attrNameLst>
                                      </p:cBhvr>
                                      <p:to>
                                        <p:strVal val="visible"/>
                                      </p:to>
                                    </p:set>
                                    <p:animEffect transition="in" filter="dissolve">
                                      <p:cBhvr>
                                        <p:cTn id="27" dur="500"/>
                                        <p:tgtEl>
                                          <p:spTgt spid="1423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42" grpId="0" animBg="1" autoUpdateAnimBg="0"/>
      <p:bldP spid="142343" grpId="0" animBg="1" autoUpdateAnimBg="0"/>
      <p:bldP spid="142357" grpId="0" animBg="1"/>
      <p:bldP spid="14235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76200"/>
            <a:ext cx="9296400" cy="6858000"/>
          </a:xfrm>
          <a:noFill/>
          <a:extLst>
            <a:ext uri="{909E8E84-426E-40dd-AFC4-6F175D3DCCD1}">
              <a14:hiddenFill xmlns="" xmlns:a14="http://schemas.microsoft.com/office/drawing/2010/main">
                <a:solidFill>
                  <a:srgbClr val="FFFFFF"/>
                </a:solidFill>
              </a14:hiddenFill>
            </a:ext>
          </a:extLst>
        </p:spPr>
      </p:pic>
      <p:sp>
        <p:nvSpPr>
          <p:cNvPr id="99331" name="Text Box 3"/>
          <p:cNvSpPr txBox="1">
            <a:spLocks noChangeArrowheads="1"/>
          </p:cNvSpPr>
          <p:nvPr/>
        </p:nvSpPr>
        <p:spPr bwMode="auto">
          <a:xfrm>
            <a:off x="5791200" y="2482850"/>
            <a:ext cx="28194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en-US" b="1">
                <a:solidFill>
                  <a:schemeClr val="bg2"/>
                </a:solidFill>
                <a:effectLst/>
              </a:rPr>
              <a:t>G</a:t>
            </a:r>
          </a:p>
        </p:txBody>
      </p:sp>
      <p:sp>
        <p:nvSpPr>
          <p:cNvPr id="99332" name="Text Box 4"/>
          <p:cNvSpPr txBox="1">
            <a:spLocks noChangeArrowheads="1"/>
          </p:cNvSpPr>
          <p:nvPr/>
        </p:nvSpPr>
        <p:spPr bwMode="auto">
          <a:xfrm>
            <a:off x="5715000" y="3778250"/>
            <a:ext cx="28956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en-US" b="1">
                <a:solidFill>
                  <a:schemeClr val="bg2"/>
                </a:solidFill>
                <a:effectLst/>
              </a:rPr>
              <a:t>A</a:t>
            </a:r>
          </a:p>
        </p:txBody>
      </p:sp>
      <p:sp>
        <p:nvSpPr>
          <p:cNvPr id="99333" name="Text Box 5"/>
          <p:cNvSpPr txBox="1">
            <a:spLocks noChangeArrowheads="1"/>
          </p:cNvSpPr>
          <p:nvPr/>
        </p:nvSpPr>
        <p:spPr bwMode="auto">
          <a:xfrm>
            <a:off x="5791200" y="2482850"/>
            <a:ext cx="17780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en-US" b="1">
                <a:solidFill>
                  <a:schemeClr val="bg2"/>
                </a:solidFill>
                <a:effectLst/>
              </a:rPr>
              <a:t>Gilead</a:t>
            </a:r>
          </a:p>
        </p:txBody>
      </p:sp>
      <p:sp>
        <p:nvSpPr>
          <p:cNvPr id="99334" name="Text Box 6"/>
          <p:cNvSpPr txBox="1">
            <a:spLocks noChangeArrowheads="1"/>
          </p:cNvSpPr>
          <p:nvPr/>
        </p:nvSpPr>
        <p:spPr bwMode="auto">
          <a:xfrm>
            <a:off x="5715000" y="3778250"/>
            <a:ext cx="21336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en-US" b="1">
                <a:solidFill>
                  <a:schemeClr val="bg2"/>
                </a:solidFill>
                <a:effectLst/>
              </a:rPr>
              <a:t>Ammon</a:t>
            </a:r>
          </a:p>
        </p:txBody>
      </p:sp>
      <p:sp>
        <p:nvSpPr>
          <p:cNvPr id="99335" name="Rectangle 7"/>
          <p:cNvSpPr>
            <a:spLocks noGrp="1" noChangeArrowheads="1"/>
          </p:cNvSpPr>
          <p:nvPr>
            <p:ph type="title"/>
          </p:nvPr>
        </p:nvSpPr>
        <p:spPr>
          <a:xfrm>
            <a:off x="457200" y="228600"/>
            <a:ext cx="2895600" cy="1752600"/>
          </a:xfrm>
          <a:solidFill>
            <a:srgbClr val="008000"/>
          </a:solidFill>
          <a:ln>
            <a:solidFill>
              <a:schemeClr val="bg2"/>
            </a:solidFill>
          </a:ln>
        </p:spPr>
        <p:txBody>
          <a:bodyPr/>
          <a:lstStyle/>
          <a:p>
            <a:pPr eaLnBrk="1" hangingPunct="1">
              <a:defRPr/>
            </a:pPr>
            <a:r>
              <a:rPr lang="en-US" b="0">
                <a:latin typeface="Garamond" charset="0"/>
                <a:ea typeface="ＭＳ Ｐゴシック" charset="0"/>
                <a:cs typeface="ＭＳ Ｐゴシック" charset="0"/>
              </a:rPr>
              <a:t>Regions of Israel (OT)</a:t>
            </a:r>
          </a:p>
        </p:txBody>
      </p:sp>
      <p:sp>
        <p:nvSpPr>
          <p:cNvPr id="99336" name="Text Box 8"/>
          <p:cNvSpPr txBox="1">
            <a:spLocks noChangeArrowheads="1"/>
          </p:cNvSpPr>
          <p:nvPr/>
        </p:nvSpPr>
        <p:spPr bwMode="auto">
          <a:xfrm>
            <a:off x="3276600" y="4419600"/>
            <a:ext cx="21336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a:r>
              <a:rPr lang="en-US" b="1">
                <a:solidFill>
                  <a:schemeClr val="bg2"/>
                </a:solidFill>
                <a:effectLst/>
              </a:rPr>
              <a:t>Judah</a:t>
            </a:r>
          </a:p>
        </p:txBody>
      </p:sp>
      <p:sp>
        <p:nvSpPr>
          <p:cNvPr id="99337" name="Text Box 9"/>
          <p:cNvSpPr txBox="1">
            <a:spLocks noChangeArrowheads="1"/>
          </p:cNvSpPr>
          <p:nvPr/>
        </p:nvSpPr>
        <p:spPr bwMode="auto">
          <a:xfrm>
            <a:off x="3962400" y="2362200"/>
            <a:ext cx="21336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a:r>
              <a:rPr lang="en-US" b="1">
                <a:solidFill>
                  <a:schemeClr val="bg2"/>
                </a:solidFill>
                <a:effectLst/>
              </a:rPr>
              <a:t>Israel</a:t>
            </a:r>
          </a:p>
        </p:txBody>
      </p:sp>
      <p:sp>
        <p:nvSpPr>
          <p:cNvPr id="99338" name="Text Box 10"/>
          <p:cNvSpPr txBox="1">
            <a:spLocks noChangeArrowheads="1"/>
          </p:cNvSpPr>
          <p:nvPr/>
        </p:nvSpPr>
        <p:spPr bwMode="auto">
          <a:xfrm>
            <a:off x="4267200" y="1066800"/>
            <a:ext cx="21336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a:r>
              <a:rPr lang="en-US" b="1">
                <a:solidFill>
                  <a:schemeClr val="bg2"/>
                </a:solidFill>
                <a:effectLst/>
              </a:rPr>
              <a:t>Galilee</a:t>
            </a:r>
          </a:p>
        </p:txBody>
      </p:sp>
      <p:sp>
        <p:nvSpPr>
          <p:cNvPr id="99339" name="Text Box 11"/>
          <p:cNvSpPr txBox="1">
            <a:spLocks noChangeArrowheads="1"/>
          </p:cNvSpPr>
          <p:nvPr/>
        </p:nvSpPr>
        <p:spPr bwMode="auto">
          <a:xfrm>
            <a:off x="6096000" y="533400"/>
            <a:ext cx="21336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a:r>
              <a:rPr lang="en-US" b="1">
                <a:solidFill>
                  <a:schemeClr val="bg2"/>
                </a:solidFill>
                <a:effectLst/>
              </a:rPr>
              <a:t>Bashan</a:t>
            </a:r>
          </a:p>
        </p:txBody>
      </p:sp>
      <p:sp>
        <p:nvSpPr>
          <p:cNvPr id="99340" name="Text Box 12"/>
          <p:cNvSpPr txBox="1">
            <a:spLocks noChangeArrowheads="1"/>
          </p:cNvSpPr>
          <p:nvPr/>
        </p:nvSpPr>
        <p:spPr bwMode="auto">
          <a:xfrm>
            <a:off x="5715000" y="5181600"/>
            <a:ext cx="16891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en-US" b="1">
                <a:solidFill>
                  <a:schemeClr val="bg2"/>
                </a:solidFill>
                <a:effectLst/>
              </a:rPr>
              <a:t>Moab</a:t>
            </a:r>
          </a:p>
        </p:txBody>
      </p:sp>
      <p:sp>
        <p:nvSpPr>
          <p:cNvPr id="99341" name="Text Box 13"/>
          <p:cNvSpPr txBox="1">
            <a:spLocks noChangeArrowheads="1"/>
          </p:cNvSpPr>
          <p:nvPr/>
        </p:nvSpPr>
        <p:spPr bwMode="auto">
          <a:xfrm>
            <a:off x="5715000" y="6324600"/>
            <a:ext cx="16891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en-US" b="1">
                <a:solidFill>
                  <a:schemeClr val="bg2"/>
                </a:solidFill>
                <a:effectLst/>
              </a:rPr>
              <a:t>Edom</a:t>
            </a:r>
          </a:p>
        </p:txBody>
      </p:sp>
      <p:sp>
        <p:nvSpPr>
          <p:cNvPr id="99342" name="Text Box 14"/>
          <p:cNvSpPr txBox="1">
            <a:spLocks noChangeArrowheads="1"/>
          </p:cNvSpPr>
          <p:nvPr/>
        </p:nvSpPr>
        <p:spPr bwMode="auto">
          <a:xfrm>
            <a:off x="5715000" y="5181600"/>
            <a:ext cx="29718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en-US" b="1">
                <a:solidFill>
                  <a:schemeClr val="bg2"/>
                </a:solidFill>
                <a:effectLst/>
              </a:rPr>
              <a:t>M</a:t>
            </a:r>
          </a:p>
        </p:txBody>
      </p:sp>
      <p:sp>
        <p:nvSpPr>
          <p:cNvPr id="99343" name="Text Box 15"/>
          <p:cNvSpPr txBox="1">
            <a:spLocks noChangeArrowheads="1"/>
          </p:cNvSpPr>
          <p:nvPr/>
        </p:nvSpPr>
        <p:spPr bwMode="auto">
          <a:xfrm>
            <a:off x="5715000" y="6324600"/>
            <a:ext cx="32766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en-US" b="1">
                <a:solidFill>
                  <a:schemeClr val="bg2"/>
                </a:solidFill>
                <a:effectLst/>
              </a:rPr>
              <a:t>E</a:t>
            </a:r>
          </a:p>
        </p:txBody>
      </p:sp>
      <p:sp>
        <p:nvSpPr>
          <p:cNvPr id="99345" name="Text Box 17"/>
          <p:cNvSpPr txBox="1">
            <a:spLocks noChangeArrowheads="1"/>
          </p:cNvSpPr>
          <p:nvPr/>
        </p:nvSpPr>
        <p:spPr bwMode="auto">
          <a:xfrm>
            <a:off x="8458200" y="76200"/>
            <a:ext cx="685800" cy="519113"/>
          </a:xfrm>
          <a:prstGeom prst="rect">
            <a:avLst/>
          </a:prstGeom>
          <a:solidFill>
            <a:schemeClr val="bg2"/>
          </a:solidFill>
          <a:ln w="9525" algn="ctr">
            <a:noFill/>
            <a:miter lim="800000"/>
            <a:headEnd/>
            <a:tailEnd/>
          </a:ln>
          <a:effectLst>
            <a:outerShdw dist="35921"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a:defRPr/>
            </a:pPr>
            <a:r>
              <a:rPr lang="en-US" sz="2800">
                <a:effectLst>
                  <a:outerShdw blurRad="38100" dist="38100" dir="2700000" algn="tl">
                    <a:srgbClr val="000000"/>
                  </a:outerShdw>
                </a:effectLst>
                <a:latin typeface="Times New Roman" charset="0"/>
              </a:rPr>
              <a:t>40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9335"/>
                                        </p:tgtEl>
                                        <p:attrNameLst>
                                          <p:attrName>style.visibility</p:attrName>
                                        </p:attrNameLst>
                                      </p:cBhvr>
                                      <p:to>
                                        <p:strVal val="visible"/>
                                      </p:to>
                                    </p:set>
                                    <p:animEffect transition="in" filter="fade">
                                      <p:cBhvr>
                                        <p:cTn id="7" dur="2000"/>
                                        <p:tgtEl>
                                          <p:spTgt spid="993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9336"/>
                                        </p:tgtEl>
                                        <p:attrNameLst>
                                          <p:attrName>style.visibility</p:attrName>
                                        </p:attrNameLst>
                                      </p:cBhvr>
                                      <p:to>
                                        <p:strVal val="visible"/>
                                      </p:to>
                                    </p:set>
                                    <p:animEffect transition="in" filter="randombar(horizontal)">
                                      <p:cBhvr>
                                        <p:cTn id="12" dur="500"/>
                                        <p:tgtEl>
                                          <p:spTgt spid="9933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1" presetClass="entr" presetSubtype="0" fill="hold" grpId="0" nodeType="clickEffect">
                                  <p:stCondLst>
                                    <p:cond delay="0"/>
                                  </p:stCondLst>
                                  <p:iterate type="lt">
                                    <p:tmPct val="10000"/>
                                  </p:iterate>
                                  <p:childTnLst>
                                    <p:set>
                                      <p:cBhvr>
                                        <p:cTn id="16" dur="1" fill="hold">
                                          <p:stCondLst>
                                            <p:cond delay="0"/>
                                          </p:stCondLst>
                                        </p:cTn>
                                        <p:tgtEl>
                                          <p:spTgt spid="99338"/>
                                        </p:tgtEl>
                                        <p:attrNameLst>
                                          <p:attrName>style.visibility</p:attrName>
                                        </p:attrNameLst>
                                      </p:cBhvr>
                                      <p:to>
                                        <p:strVal val="visible"/>
                                      </p:to>
                                    </p:set>
                                    <p:anim calcmode="lin" valueType="num">
                                      <p:cBhvr>
                                        <p:cTn id="17" dur="500" fill="hold"/>
                                        <p:tgtEl>
                                          <p:spTgt spid="99338"/>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99338"/>
                                        </p:tgtEl>
                                        <p:attrNameLst>
                                          <p:attrName>ppt_y</p:attrName>
                                        </p:attrNameLst>
                                      </p:cBhvr>
                                      <p:tavLst>
                                        <p:tav tm="0">
                                          <p:val>
                                            <p:strVal val="#ppt_y"/>
                                          </p:val>
                                        </p:tav>
                                        <p:tav tm="100000">
                                          <p:val>
                                            <p:strVal val="#ppt_y"/>
                                          </p:val>
                                        </p:tav>
                                      </p:tavLst>
                                    </p:anim>
                                    <p:anim calcmode="lin" valueType="num">
                                      <p:cBhvr>
                                        <p:cTn id="19" dur="500" fill="hold"/>
                                        <p:tgtEl>
                                          <p:spTgt spid="99338"/>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99338"/>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9933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0" presetClass="entr" presetSubtype="0" fill="hold" grpId="0" nodeType="clickEffect">
                                  <p:stCondLst>
                                    <p:cond delay="0"/>
                                  </p:stCondLst>
                                  <p:childTnLst>
                                    <p:set>
                                      <p:cBhvr>
                                        <p:cTn id="25" dur="1" fill="hold">
                                          <p:stCondLst>
                                            <p:cond delay="0"/>
                                          </p:stCondLst>
                                        </p:cTn>
                                        <p:tgtEl>
                                          <p:spTgt spid="99337"/>
                                        </p:tgtEl>
                                        <p:attrNameLst>
                                          <p:attrName>style.visibility</p:attrName>
                                        </p:attrNameLst>
                                      </p:cBhvr>
                                      <p:to>
                                        <p:strVal val="visible"/>
                                      </p:to>
                                    </p:set>
                                    <p:animEffect transition="in" filter="wedge">
                                      <p:cBhvr>
                                        <p:cTn id="26" dur="2000"/>
                                        <p:tgtEl>
                                          <p:spTgt spid="9933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9339"/>
                                        </p:tgtEl>
                                        <p:attrNameLst>
                                          <p:attrName>style.visibility</p:attrName>
                                        </p:attrNameLst>
                                      </p:cBhvr>
                                      <p:to>
                                        <p:strVal val="visible"/>
                                      </p:to>
                                    </p:set>
                                    <p:animEffect transition="in" filter="fade">
                                      <p:cBhvr>
                                        <p:cTn id="31" dur="2000"/>
                                        <p:tgtEl>
                                          <p:spTgt spid="9933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5" presetClass="entr" presetSubtype="0" fill="hold" grpId="0" nodeType="clickEffect">
                                  <p:stCondLst>
                                    <p:cond delay="0"/>
                                  </p:stCondLst>
                                  <p:childTnLst>
                                    <p:set>
                                      <p:cBhvr>
                                        <p:cTn id="35" dur="1" fill="hold">
                                          <p:stCondLst>
                                            <p:cond delay="0"/>
                                          </p:stCondLst>
                                        </p:cTn>
                                        <p:tgtEl>
                                          <p:spTgt spid="99331"/>
                                        </p:tgtEl>
                                        <p:attrNameLst>
                                          <p:attrName>style.visibility</p:attrName>
                                        </p:attrNameLst>
                                      </p:cBhvr>
                                      <p:to>
                                        <p:strVal val="visible"/>
                                      </p:to>
                                    </p:set>
                                    <p:anim calcmode="lin" valueType="num">
                                      <p:cBhvr>
                                        <p:cTn id="36" dur="1000" fill="hold"/>
                                        <p:tgtEl>
                                          <p:spTgt spid="99331"/>
                                        </p:tgtEl>
                                        <p:attrNameLst>
                                          <p:attrName>ppt_w</p:attrName>
                                        </p:attrNameLst>
                                      </p:cBhvr>
                                      <p:tavLst>
                                        <p:tav tm="0">
                                          <p:val>
                                            <p:fltVal val="0"/>
                                          </p:val>
                                        </p:tav>
                                        <p:tav tm="100000">
                                          <p:val>
                                            <p:strVal val="#ppt_w"/>
                                          </p:val>
                                        </p:tav>
                                      </p:tavLst>
                                    </p:anim>
                                    <p:anim calcmode="lin" valueType="num">
                                      <p:cBhvr>
                                        <p:cTn id="37" dur="1000" fill="hold"/>
                                        <p:tgtEl>
                                          <p:spTgt spid="99331"/>
                                        </p:tgtEl>
                                        <p:attrNameLst>
                                          <p:attrName>ppt_h</p:attrName>
                                        </p:attrNameLst>
                                      </p:cBhvr>
                                      <p:tavLst>
                                        <p:tav tm="0">
                                          <p:val>
                                            <p:fltVal val="0"/>
                                          </p:val>
                                        </p:tav>
                                        <p:tav tm="100000">
                                          <p:val>
                                            <p:strVal val="#ppt_h"/>
                                          </p:val>
                                        </p:tav>
                                      </p:tavLst>
                                    </p:anim>
                                    <p:anim calcmode="lin" valueType="num">
                                      <p:cBhvr>
                                        <p:cTn id="38" dur="1000" fill="hold"/>
                                        <p:tgtEl>
                                          <p:spTgt spid="99331"/>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9933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15" presetClass="entr" presetSubtype="0" fill="hold" grpId="0" nodeType="clickEffect">
                                  <p:stCondLst>
                                    <p:cond delay="0"/>
                                  </p:stCondLst>
                                  <p:childTnLst>
                                    <p:set>
                                      <p:cBhvr>
                                        <p:cTn id="43" dur="1" fill="hold">
                                          <p:stCondLst>
                                            <p:cond delay="0"/>
                                          </p:stCondLst>
                                        </p:cTn>
                                        <p:tgtEl>
                                          <p:spTgt spid="99332"/>
                                        </p:tgtEl>
                                        <p:attrNameLst>
                                          <p:attrName>style.visibility</p:attrName>
                                        </p:attrNameLst>
                                      </p:cBhvr>
                                      <p:to>
                                        <p:strVal val="visible"/>
                                      </p:to>
                                    </p:set>
                                    <p:anim calcmode="lin" valueType="num">
                                      <p:cBhvr>
                                        <p:cTn id="44" dur="1000" fill="hold"/>
                                        <p:tgtEl>
                                          <p:spTgt spid="99332"/>
                                        </p:tgtEl>
                                        <p:attrNameLst>
                                          <p:attrName>ppt_w</p:attrName>
                                        </p:attrNameLst>
                                      </p:cBhvr>
                                      <p:tavLst>
                                        <p:tav tm="0">
                                          <p:val>
                                            <p:fltVal val="0"/>
                                          </p:val>
                                        </p:tav>
                                        <p:tav tm="100000">
                                          <p:val>
                                            <p:strVal val="#ppt_w"/>
                                          </p:val>
                                        </p:tav>
                                      </p:tavLst>
                                    </p:anim>
                                    <p:anim calcmode="lin" valueType="num">
                                      <p:cBhvr>
                                        <p:cTn id="45" dur="1000" fill="hold"/>
                                        <p:tgtEl>
                                          <p:spTgt spid="99332"/>
                                        </p:tgtEl>
                                        <p:attrNameLst>
                                          <p:attrName>ppt_h</p:attrName>
                                        </p:attrNameLst>
                                      </p:cBhvr>
                                      <p:tavLst>
                                        <p:tav tm="0">
                                          <p:val>
                                            <p:fltVal val="0"/>
                                          </p:val>
                                        </p:tav>
                                        <p:tav tm="100000">
                                          <p:val>
                                            <p:strVal val="#ppt_h"/>
                                          </p:val>
                                        </p:tav>
                                      </p:tavLst>
                                    </p:anim>
                                    <p:anim calcmode="lin" valueType="num">
                                      <p:cBhvr>
                                        <p:cTn id="46" dur="1000" fill="hold"/>
                                        <p:tgtEl>
                                          <p:spTgt spid="99332"/>
                                        </p:tgtEl>
                                        <p:attrNameLst>
                                          <p:attrName>ppt_x</p:attrName>
                                        </p:attrNameLst>
                                      </p:cBhvr>
                                      <p:tavLst>
                                        <p:tav tm="0" fmla="#ppt_x+(cos(-2*pi*(1-$))*-#ppt_x-sin(-2*pi*(1-$))*(1-#ppt_y))*(1-$)">
                                          <p:val>
                                            <p:fltVal val="0"/>
                                          </p:val>
                                        </p:tav>
                                        <p:tav tm="100000">
                                          <p:val>
                                            <p:fltVal val="1"/>
                                          </p:val>
                                        </p:tav>
                                      </p:tavLst>
                                    </p:anim>
                                    <p:anim calcmode="lin" valueType="num">
                                      <p:cBhvr>
                                        <p:cTn id="47" dur="1000" fill="hold"/>
                                        <p:tgtEl>
                                          <p:spTgt spid="9933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15" presetClass="entr" presetSubtype="0" fill="hold" grpId="0" nodeType="clickEffect">
                                  <p:stCondLst>
                                    <p:cond delay="0"/>
                                  </p:stCondLst>
                                  <p:childTnLst>
                                    <p:set>
                                      <p:cBhvr>
                                        <p:cTn id="51" dur="1" fill="hold">
                                          <p:stCondLst>
                                            <p:cond delay="0"/>
                                          </p:stCondLst>
                                        </p:cTn>
                                        <p:tgtEl>
                                          <p:spTgt spid="99342"/>
                                        </p:tgtEl>
                                        <p:attrNameLst>
                                          <p:attrName>style.visibility</p:attrName>
                                        </p:attrNameLst>
                                      </p:cBhvr>
                                      <p:to>
                                        <p:strVal val="visible"/>
                                      </p:to>
                                    </p:set>
                                    <p:anim calcmode="lin" valueType="num">
                                      <p:cBhvr>
                                        <p:cTn id="52" dur="1000" fill="hold"/>
                                        <p:tgtEl>
                                          <p:spTgt spid="99342"/>
                                        </p:tgtEl>
                                        <p:attrNameLst>
                                          <p:attrName>ppt_w</p:attrName>
                                        </p:attrNameLst>
                                      </p:cBhvr>
                                      <p:tavLst>
                                        <p:tav tm="0">
                                          <p:val>
                                            <p:fltVal val="0"/>
                                          </p:val>
                                        </p:tav>
                                        <p:tav tm="100000">
                                          <p:val>
                                            <p:strVal val="#ppt_w"/>
                                          </p:val>
                                        </p:tav>
                                      </p:tavLst>
                                    </p:anim>
                                    <p:anim calcmode="lin" valueType="num">
                                      <p:cBhvr>
                                        <p:cTn id="53" dur="1000" fill="hold"/>
                                        <p:tgtEl>
                                          <p:spTgt spid="99342"/>
                                        </p:tgtEl>
                                        <p:attrNameLst>
                                          <p:attrName>ppt_h</p:attrName>
                                        </p:attrNameLst>
                                      </p:cBhvr>
                                      <p:tavLst>
                                        <p:tav tm="0">
                                          <p:val>
                                            <p:fltVal val="0"/>
                                          </p:val>
                                        </p:tav>
                                        <p:tav tm="100000">
                                          <p:val>
                                            <p:strVal val="#ppt_h"/>
                                          </p:val>
                                        </p:tav>
                                      </p:tavLst>
                                    </p:anim>
                                    <p:anim calcmode="lin" valueType="num">
                                      <p:cBhvr>
                                        <p:cTn id="54" dur="1000" fill="hold"/>
                                        <p:tgtEl>
                                          <p:spTgt spid="99342"/>
                                        </p:tgtEl>
                                        <p:attrNameLst>
                                          <p:attrName>ppt_x</p:attrName>
                                        </p:attrNameLst>
                                      </p:cBhvr>
                                      <p:tavLst>
                                        <p:tav tm="0" fmla="#ppt_x+(cos(-2*pi*(1-$))*-#ppt_x-sin(-2*pi*(1-$))*(1-#ppt_y))*(1-$)">
                                          <p:val>
                                            <p:fltVal val="0"/>
                                          </p:val>
                                        </p:tav>
                                        <p:tav tm="100000">
                                          <p:val>
                                            <p:fltVal val="1"/>
                                          </p:val>
                                        </p:tav>
                                      </p:tavLst>
                                    </p:anim>
                                    <p:anim calcmode="lin" valueType="num">
                                      <p:cBhvr>
                                        <p:cTn id="55" dur="1000" fill="hold"/>
                                        <p:tgtEl>
                                          <p:spTgt spid="9934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15" presetClass="entr" presetSubtype="0" fill="hold" grpId="0" nodeType="clickEffect">
                                  <p:stCondLst>
                                    <p:cond delay="0"/>
                                  </p:stCondLst>
                                  <p:childTnLst>
                                    <p:set>
                                      <p:cBhvr>
                                        <p:cTn id="59" dur="1" fill="hold">
                                          <p:stCondLst>
                                            <p:cond delay="0"/>
                                          </p:stCondLst>
                                        </p:cTn>
                                        <p:tgtEl>
                                          <p:spTgt spid="99343"/>
                                        </p:tgtEl>
                                        <p:attrNameLst>
                                          <p:attrName>style.visibility</p:attrName>
                                        </p:attrNameLst>
                                      </p:cBhvr>
                                      <p:to>
                                        <p:strVal val="visible"/>
                                      </p:to>
                                    </p:set>
                                    <p:anim calcmode="lin" valueType="num">
                                      <p:cBhvr>
                                        <p:cTn id="60" dur="1000" fill="hold"/>
                                        <p:tgtEl>
                                          <p:spTgt spid="99343"/>
                                        </p:tgtEl>
                                        <p:attrNameLst>
                                          <p:attrName>ppt_w</p:attrName>
                                        </p:attrNameLst>
                                      </p:cBhvr>
                                      <p:tavLst>
                                        <p:tav tm="0">
                                          <p:val>
                                            <p:fltVal val="0"/>
                                          </p:val>
                                        </p:tav>
                                        <p:tav tm="100000">
                                          <p:val>
                                            <p:strVal val="#ppt_w"/>
                                          </p:val>
                                        </p:tav>
                                      </p:tavLst>
                                    </p:anim>
                                    <p:anim calcmode="lin" valueType="num">
                                      <p:cBhvr>
                                        <p:cTn id="61" dur="1000" fill="hold"/>
                                        <p:tgtEl>
                                          <p:spTgt spid="99343"/>
                                        </p:tgtEl>
                                        <p:attrNameLst>
                                          <p:attrName>ppt_h</p:attrName>
                                        </p:attrNameLst>
                                      </p:cBhvr>
                                      <p:tavLst>
                                        <p:tav tm="0">
                                          <p:val>
                                            <p:fltVal val="0"/>
                                          </p:val>
                                        </p:tav>
                                        <p:tav tm="100000">
                                          <p:val>
                                            <p:strVal val="#ppt_h"/>
                                          </p:val>
                                        </p:tav>
                                      </p:tavLst>
                                    </p:anim>
                                    <p:anim calcmode="lin" valueType="num">
                                      <p:cBhvr>
                                        <p:cTn id="62" dur="1000" fill="hold"/>
                                        <p:tgtEl>
                                          <p:spTgt spid="99343"/>
                                        </p:tgtEl>
                                        <p:attrNameLst>
                                          <p:attrName>ppt_x</p:attrName>
                                        </p:attrNameLst>
                                      </p:cBhvr>
                                      <p:tavLst>
                                        <p:tav tm="0" fmla="#ppt_x+(cos(-2*pi*(1-$))*-#ppt_x-sin(-2*pi*(1-$))*(1-#ppt_y))*(1-$)">
                                          <p:val>
                                            <p:fltVal val="0"/>
                                          </p:val>
                                        </p:tav>
                                        <p:tav tm="100000">
                                          <p:val>
                                            <p:fltVal val="1"/>
                                          </p:val>
                                        </p:tav>
                                      </p:tavLst>
                                    </p:anim>
                                    <p:anim calcmode="lin" valueType="num">
                                      <p:cBhvr>
                                        <p:cTn id="63" dur="1000" fill="hold"/>
                                        <p:tgtEl>
                                          <p:spTgt spid="9934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15" presetClass="entr" presetSubtype="0" fill="hold" grpId="0" nodeType="clickEffect">
                                  <p:stCondLst>
                                    <p:cond delay="0"/>
                                  </p:stCondLst>
                                  <p:childTnLst>
                                    <p:set>
                                      <p:cBhvr>
                                        <p:cTn id="67" dur="1" fill="hold">
                                          <p:stCondLst>
                                            <p:cond delay="0"/>
                                          </p:stCondLst>
                                        </p:cTn>
                                        <p:tgtEl>
                                          <p:spTgt spid="99333"/>
                                        </p:tgtEl>
                                        <p:attrNameLst>
                                          <p:attrName>style.visibility</p:attrName>
                                        </p:attrNameLst>
                                      </p:cBhvr>
                                      <p:to>
                                        <p:strVal val="visible"/>
                                      </p:to>
                                    </p:set>
                                    <p:anim calcmode="lin" valueType="num">
                                      <p:cBhvr>
                                        <p:cTn id="68" dur="1000" fill="hold"/>
                                        <p:tgtEl>
                                          <p:spTgt spid="99333"/>
                                        </p:tgtEl>
                                        <p:attrNameLst>
                                          <p:attrName>ppt_w</p:attrName>
                                        </p:attrNameLst>
                                      </p:cBhvr>
                                      <p:tavLst>
                                        <p:tav tm="0">
                                          <p:val>
                                            <p:fltVal val="0"/>
                                          </p:val>
                                        </p:tav>
                                        <p:tav tm="100000">
                                          <p:val>
                                            <p:strVal val="#ppt_w"/>
                                          </p:val>
                                        </p:tav>
                                      </p:tavLst>
                                    </p:anim>
                                    <p:anim calcmode="lin" valueType="num">
                                      <p:cBhvr>
                                        <p:cTn id="69" dur="1000" fill="hold"/>
                                        <p:tgtEl>
                                          <p:spTgt spid="99333"/>
                                        </p:tgtEl>
                                        <p:attrNameLst>
                                          <p:attrName>ppt_h</p:attrName>
                                        </p:attrNameLst>
                                      </p:cBhvr>
                                      <p:tavLst>
                                        <p:tav tm="0">
                                          <p:val>
                                            <p:fltVal val="0"/>
                                          </p:val>
                                        </p:tav>
                                        <p:tav tm="100000">
                                          <p:val>
                                            <p:strVal val="#ppt_h"/>
                                          </p:val>
                                        </p:tav>
                                      </p:tavLst>
                                    </p:anim>
                                    <p:anim calcmode="lin" valueType="num">
                                      <p:cBhvr>
                                        <p:cTn id="70" dur="1000" fill="hold"/>
                                        <p:tgtEl>
                                          <p:spTgt spid="99333"/>
                                        </p:tgtEl>
                                        <p:attrNameLst>
                                          <p:attrName>ppt_x</p:attrName>
                                        </p:attrNameLst>
                                      </p:cBhvr>
                                      <p:tavLst>
                                        <p:tav tm="0" fmla="#ppt_x+(cos(-2*pi*(1-$))*-#ppt_x-sin(-2*pi*(1-$))*(1-#ppt_y))*(1-$)">
                                          <p:val>
                                            <p:fltVal val="0"/>
                                          </p:val>
                                        </p:tav>
                                        <p:tav tm="100000">
                                          <p:val>
                                            <p:fltVal val="1"/>
                                          </p:val>
                                        </p:tav>
                                      </p:tavLst>
                                    </p:anim>
                                    <p:anim calcmode="lin" valueType="num">
                                      <p:cBhvr>
                                        <p:cTn id="71" dur="1000" fill="hold"/>
                                        <p:tgtEl>
                                          <p:spTgt spid="9933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2" fill="hold" nodeType="clickPar">
                      <p:stCondLst>
                        <p:cond delay="indefinite"/>
                      </p:stCondLst>
                      <p:childTnLst>
                        <p:par>
                          <p:cTn id="73" fill="hold" nodeType="withGroup">
                            <p:stCondLst>
                              <p:cond delay="0"/>
                            </p:stCondLst>
                            <p:childTnLst>
                              <p:par>
                                <p:cTn id="74" presetID="15" presetClass="entr" presetSubtype="0" fill="hold" grpId="0" nodeType="clickEffect">
                                  <p:stCondLst>
                                    <p:cond delay="0"/>
                                  </p:stCondLst>
                                  <p:childTnLst>
                                    <p:set>
                                      <p:cBhvr>
                                        <p:cTn id="75" dur="1" fill="hold">
                                          <p:stCondLst>
                                            <p:cond delay="0"/>
                                          </p:stCondLst>
                                        </p:cTn>
                                        <p:tgtEl>
                                          <p:spTgt spid="99334"/>
                                        </p:tgtEl>
                                        <p:attrNameLst>
                                          <p:attrName>style.visibility</p:attrName>
                                        </p:attrNameLst>
                                      </p:cBhvr>
                                      <p:to>
                                        <p:strVal val="visible"/>
                                      </p:to>
                                    </p:set>
                                    <p:anim calcmode="lin" valueType="num">
                                      <p:cBhvr>
                                        <p:cTn id="76" dur="1000" fill="hold"/>
                                        <p:tgtEl>
                                          <p:spTgt spid="99334"/>
                                        </p:tgtEl>
                                        <p:attrNameLst>
                                          <p:attrName>ppt_w</p:attrName>
                                        </p:attrNameLst>
                                      </p:cBhvr>
                                      <p:tavLst>
                                        <p:tav tm="0">
                                          <p:val>
                                            <p:fltVal val="0"/>
                                          </p:val>
                                        </p:tav>
                                        <p:tav tm="100000">
                                          <p:val>
                                            <p:strVal val="#ppt_w"/>
                                          </p:val>
                                        </p:tav>
                                      </p:tavLst>
                                    </p:anim>
                                    <p:anim calcmode="lin" valueType="num">
                                      <p:cBhvr>
                                        <p:cTn id="77" dur="1000" fill="hold"/>
                                        <p:tgtEl>
                                          <p:spTgt spid="99334"/>
                                        </p:tgtEl>
                                        <p:attrNameLst>
                                          <p:attrName>ppt_h</p:attrName>
                                        </p:attrNameLst>
                                      </p:cBhvr>
                                      <p:tavLst>
                                        <p:tav tm="0">
                                          <p:val>
                                            <p:fltVal val="0"/>
                                          </p:val>
                                        </p:tav>
                                        <p:tav tm="100000">
                                          <p:val>
                                            <p:strVal val="#ppt_h"/>
                                          </p:val>
                                        </p:tav>
                                      </p:tavLst>
                                    </p:anim>
                                    <p:anim calcmode="lin" valueType="num">
                                      <p:cBhvr>
                                        <p:cTn id="78" dur="1000" fill="hold"/>
                                        <p:tgtEl>
                                          <p:spTgt spid="99334"/>
                                        </p:tgtEl>
                                        <p:attrNameLst>
                                          <p:attrName>ppt_x</p:attrName>
                                        </p:attrNameLst>
                                      </p:cBhvr>
                                      <p:tavLst>
                                        <p:tav tm="0" fmla="#ppt_x+(cos(-2*pi*(1-$))*-#ppt_x-sin(-2*pi*(1-$))*(1-#ppt_y))*(1-$)">
                                          <p:val>
                                            <p:fltVal val="0"/>
                                          </p:val>
                                        </p:tav>
                                        <p:tav tm="100000">
                                          <p:val>
                                            <p:fltVal val="1"/>
                                          </p:val>
                                        </p:tav>
                                      </p:tavLst>
                                    </p:anim>
                                    <p:anim calcmode="lin" valueType="num">
                                      <p:cBhvr>
                                        <p:cTn id="79" dur="1000" fill="hold"/>
                                        <p:tgtEl>
                                          <p:spTgt spid="9933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0" fill="hold" nodeType="clickPar">
                      <p:stCondLst>
                        <p:cond delay="indefinite"/>
                      </p:stCondLst>
                      <p:childTnLst>
                        <p:par>
                          <p:cTn id="81" fill="hold" nodeType="withGroup">
                            <p:stCondLst>
                              <p:cond delay="0"/>
                            </p:stCondLst>
                            <p:childTnLst>
                              <p:par>
                                <p:cTn id="82" presetID="15" presetClass="entr" presetSubtype="0" fill="hold" grpId="0" nodeType="clickEffect">
                                  <p:stCondLst>
                                    <p:cond delay="0"/>
                                  </p:stCondLst>
                                  <p:childTnLst>
                                    <p:set>
                                      <p:cBhvr>
                                        <p:cTn id="83" dur="1" fill="hold">
                                          <p:stCondLst>
                                            <p:cond delay="0"/>
                                          </p:stCondLst>
                                        </p:cTn>
                                        <p:tgtEl>
                                          <p:spTgt spid="99340"/>
                                        </p:tgtEl>
                                        <p:attrNameLst>
                                          <p:attrName>style.visibility</p:attrName>
                                        </p:attrNameLst>
                                      </p:cBhvr>
                                      <p:to>
                                        <p:strVal val="visible"/>
                                      </p:to>
                                    </p:set>
                                    <p:anim calcmode="lin" valueType="num">
                                      <p:cBhvr>
                                        <p:cTn id="84" dur="1000" fill="hold"/>
                                        <p:tgtEl>
                                          <p:spTgt spid="99340"/>
                                        </p:tgtEl>
                                        <p:attrNameLst>
                                          <p:attrName>ppt_w</p:attrName>
                                        </p:attrNameLst>
                                      </p:cBhvr>
                                      <p:tavLst>
                                        <p:tav tm="0">
                                          <p:val>
                                            <p:fltVal val="0"/>
                                          </p:val>
                                        </p:tav>
                                        <p:tav tm="100000">
                                          <p:val>
                                            <p:strVal val="#ppt_w"/>
                                          </p:val>
                                        </p:tav>
                                      </p:tavLst>
                                    </p:anim>
                                    <p:anim calcmode="lin" valueType="num">
                                      <p:cBhvr>
                                        <p:cTn id="85" dur="1000" fill="hold"/>
                                        <p:tgtEl>
                                          <p:spTgt spid="99340"/>
                                        </p:tgtEl>
                                        <p:attrNameLst>
                                          <p:attrName>ppt_h</p:attrName>
                                        </p:attrNameLst>
                                      </p:cBhvr>
                                      <p:tavLst>
                                        <p:tav tm="0">
                                          <p:val>
                                            <p:fltVal val="0"/>
                                          </p:val>
                                        </p:tav>
                                        <p:tav tm="100000">
                                          <p:val>
                                            <p:strVal val="#ppt_h"/>
                                          </p:val>
                                        </p:tav>
                                      </p:tavLst>
                                    </p:anim>
                                    <p:anim calcmode="lin" valueType="num">
                                      <p:cBhvr>
                                        <p:cTn id="86" dur="1000" fill="hold"/>
                                        <p:tgtEl>
                                          <p:spTgt spid="99340"/>
                                        </p:tgtEl>
                                        <p:attrNameLst>
                                          <p:attrName>ppt_x</p:attrName>
                                        </p:attrNameLst>
                                      </p:cBhvr>
                                      <p:tavLst>
                                        <p:tav tm="0" fmla="#ppt_x+(cos(-2*pi*(1-$))*-#ppt_x-sin(-2*pi*(1-$))*(1-#ppt_y))*(1-$)">
                                          <p:val>
                                            <p:fltVal val="0"/>
                                          </p:val>
                                        </p:tav>
                                        <p:tav tm="100000">
                                          <p:val>
                                            <p:fltVal val="1"/>
                                          </p:val>
                                        </p:tav>
                                      </p:tavLst>
                                    </p:anim>
                                    <p:anim calcmode="lin" valueType="num">
                                      <p:cBhvr>
                                        <p:cTn id="87" dur="1000" fill="hold"/>
                                        <p:tgtEl>
                                          <p:spTgt spid="9934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8" fill="hold" nodeType="clickPar">
                      <p:stCondLst>
                        <p:cond delay="indefinite"/>
                      </p:stCondLst>
                      <p:childTnLst>
                        <p:par>
                          <p:cTn id="89" fill="hold" nodeType="withGroup">
                            <p:stCondLst>
                              <p:cond delay="0"/>
                            </p:stCondLst>
                            <p:childTnLst>
                              <p:par>
                                <p:cTn id="90" presetID="15" presetClass="entr" presetSubtype="0" fill="hold" grpId="0" nodeType="clickEffect">
                                  <p:stCondLst>
                                    <p:cond delay="0"/>
                                  </p:stCondLst>
                                  <p:childTnLst>
                                    <p:set>
                                      <p:cBhvr>
                                        <p:cTn id="91" dur="1" fill="hold">
                                          <p:stCondLst>
                                            <p:cond delay="0"/>
                                          </p:stCondLst>
                                        </p:cTn>
                                        <p:tgtEl>
                                          <p:spTgt spid="99341"/>
                                        </p:tgtEl>
                                        <p:attrNameLst>
                                          <p:attrName>style.visibility</p:attrName>
                                        </p:attrNameLst>
                                      </p:cBhvr>
                                      <p:to>
                                        <p:strVal val="visible"/>
                                      </p:to>
                                    </p:set>
                                    <p:anim calcmode="lin" valueType="num">
                                      <p:cBhvr>
                                        <p:cTn id="92" dur="1000" fill="hold"/>
                                        <p:tgtEl>
                                          <p:spTgt spid="99341"/>
                                        </p:tgtEl>
                                        <p:attrNameLst>
                                          <p:attrName>ppt_w</p:attrName>
                                        </p:attrNameLst>
                                      </p:cBhvr>
                                      <p:tavLst>
                                        <p:tav tm="0">
                                          <p:val>
                                            <p:fltVal val="0"/>
                                          </p:val>
                                        </p:tav>
                                        <p:tav tm="100000">
                                          <p:val>
                                            <p:strVal val="#ppt_w"/>
                                          </p:val>
                                        </p:tav>
                                      </p:tavLst>
                                    </p:anim>
                                    <p:anim calcmode="lin" valueType="num">
                                      <p:cBhvr>
                                        <p:cTn id="93" dur="1000" fill="hold"/>
                                        <p:tgtEl>
                                          <p:spTgt spid="99341"/>
                                        </p:tgtEl>
                                        <p:attrNameLst>
                                          <p:attrName>ppt_h</p:attrName>
                                        </p:attrNameLst>
                                      </p:cBhvr>
                                      <p:tavLst>
                                        <p:tav tm="0">
                                          <p:val>
                                            <p:fltVal val="0"/>
                                          </p:val>
                                        </p:tav>
                                        <p:tav tm="100000">
                                          <p:val>
                                            <p:strVal val="#ppt_h"/>
                                          </p:val>
                                        </p:tav>
                                      </p:tavLst>
                                    </p:anim>
                                    <p:anim calcmode="lin" valueType="num">
                                      <p:cBhvr>
                                        <p:cTn id="94" dur="1000" fill="hold"/>
                                        <p:tgtEl>
                                          <p:spTgt spid="99341"/>
                                        </p:tgtEl>
                                        <p:attrNameLst>
                                          <p:attrName>ppt_x</p:attrName>
                                        </p:attrNameLst>
                                      </p:cBhvr>
                                      <p:tavLst>
                                        <p:tav tm="0" fmla="#ppt_x+(cos(-2*pi*(1-$))*-#ppt_x-sin(-2*pi*(1-$))*(1-#ppt_y))*(1-$)">
                                          <p:val>
                                            <p:fltVal val="0"/>
                                          </p:val>
                                        </p:tav>
                                        <p:tav tm="100000">
                                          <p:val>
                                            <p:fltVal val="1"/>
                                          </p:val>
                                        </p:tav>
                                      </p:tavLst>
                                    </p:anim>
                                    <p:anim calcmode="lin" valueType="num">
                                      <p:cBhvr>
                                        <p:cTn id="95" dur="1000" fill="hold"/>
                                        <p:tgtEl>
                                          <p:spTgt spid="9934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1" grpId="0"/>
      <p:bldP spid="99332" grpId="0"/>
      <p:bldP spid="99333" grpId="0"/>
      <p:bldP spid="99334" grpId="0"/>
      <p:bldP spid="99335" grpId="0" animBg="1"/>
      <p:bldP spid="99336" grpId="0"/>
      <p:bldP spid="99337" grpId="0"/>
      <p:bldP spid="99338" grpId="0"/>
      <p:bldP spid="99339" grpId="0"/>
      <p:bldP spid="99340" grpId="0"/>
      <p:bldP spid="99341" grpId="0"/>
      <p:bldP spid="99342" grpId="0"/>
      <p:bldP spid="9934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22225"/>
            <a:ext cx="9220200" cy="6911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05" name="Freeform 9"/>
          <p:cNvSpPr>
            <a:spLocks/>
          </p:cNvSpPr>
          <p:nvPr/>
        </p:nvSpPr>
        <p:spPr bwMode="auto">
          <a:xfrm>
            <a:off x="-130175" y="1214438"/>
            <a:ext cx="3322638" cy="2960687"/>
          </a:xfrm>
          <a:custGeom>
            <a:avLst/>
            <a:gdLst/>
            <a:ahLst/>
            <a:cxnLst>
              <a:cxn ang="0">
                <a:pos x="2093" y="1856"/>
              </a:cxn>
              <a:cxn ang="0">
                <a:pos x="2050" y="1841"/>
              </a:cxn>
              <a:cxn ang="0">
                <a:pos x="1964" y="1827"/>
              </a:cxn>
              <a:cxn ang="0">
                <a:pos x="1757" y="1774"/>
              </a:cxn>
              <a:cxn ang="0">
                <a:pos x="1724" y="1712"/>
              </a:cxn>
              <a:cxn ang="0">
                <a:pos x="1637" y="1669"/>
              </a:cxn>
              <a:cxn ang="0">
                <a:pos x="1560" y="1621"/>
              </a:cxn>
              <a:cxn ang="0">
                <a:pos x="1498" y="1467"/>
              </a:cxn>
              <a:cxn ang="0">
                <a:pos x="1407" y="1400"/>
              </a:cxn>
              <a:cxn ang="0">
                <a:pos x="1349" y="1352"/>
              </a:cxn>
              <a:cxn ang="0">
                <a:pos x="1392" y="1328"/>
              </a:cxn>
              <a:cxn ang="0">
                <a:pos x="1364" y="1261"/>
              </a:cxn>
              <a:cxn ang="0">
                <a:pos x="1349" y="1241"/>
              </a:cxn>
              <a:cxn ang="0">
                <a:pos x="1320" y="1174"/>
              </a:cxn>
              <a:cxn ang="0">
                <a:pos x="1277" y="1150"/>
              </a:cxn>
              <a:cxn ang="0">
                <a:pos x="1181" y="1112"/>
              </a:cxn>
              <a:cxn ang="0">
                <a:pos x="1138" y="1069"/>
              </a:cxn>
              <a:cxn ang="0">
                <a:pos x="1100" y="1035"/>
              </a:cxn>
              <a:cxn ang="0">
                <a:pos x="1066" y="992"/>
              </a:cxn>
              <a:cxn ang="0">
                <a:pos x="946" y="896"/>
              </a:cxn>
              <a:cxn ang="0">
                <a:pos x="768" y="901"/>
              </a:cxn>
              <a:cxn ang="0">
                <a:pos x="730" y="877"/>
              </a:cxn>
              <a:cxn ang="0">
                <a:pos x="605" y="790"/>
              </a:cxn>
              <a:cxn ang="0">
                <a:pos x="586" y="747"/>
              </a:cxn>
              <a:cxn ang="0">
                <a:pos x="552" y="675"/>
              </a:cxn>
              <a:cxn ang="0">
                <a:pos x="524" y="641"/>
              </a:cxn>
              <a:cxn ang="0">
                <a:pos x="495" y="589"/>
              </a:cxn>
              <a:cxn ang="0">
                <a:pos x="360" y="550"/>
              </a:cxn>
              <a:cxn ang="0">
                <a:pos x="264" y="493"/>
              </a:cxn>
              <a:cxn ang="0">
                <a:pos x="173" y="454"/>
              </a:cxn>
              <a:cxn ang="0">
                <a:pos x="130" y="478"/>
              </a:cxn>
              <a:cxn ang="0">
                <a:pos x="120" y="344"/>
              </a:cxn>
              <a:cxn ang="0">
                <a:pos x="92" y="301"/>
              </a:cxn>
              <a:cxn ang="0">
                <a:pos x="0" y="181"/>
              </a:cxn>
              <a:cxn ang="0">
                <a:pos x="10" y="161"/>
              </a:cxn>
              <a:cxn ang="0">
                <a:pos x="44" y="152"/>
              </a:cxn>
              <a:cxn ang="0">
                <a:pos x="197" y="137"/>
              </a:cxn>
              <a:cxn ang="0">
                <a:pos x="144" y="51"/>
              </a:cxn>
              <a:cxn ang="0">
                <a:pos x="125" y="41"/>
              </a:cxn>
              <a:cxn ang="0">
                <a:pos x="154" y="51"/>
              </a:cxn>
              <a:cxn ang="0">
                <a:pos x="284" y="46"/>
              </a:cxn>
              <a:cxn ang="0">
                <a:pos x="288" y="3"/>
              </a:cxn>
              <a:cxn ang="0">
                <a:pos x="298" y="3"/>
              </a:cxn>
            </a:cxnLst>
            <a:rect l="0" t="0" r="r" b="b"/>
            <a:pathLst>
              <a:path w="2093" h="1865">
                <a:moveTo>
                  <a:pt x="2093" y="1856"/>
                </a:moveTo>
                <a:cubicBezTo>
                  <a:pt x="2067" y="1865"/>
                  <a:pt x="2070" y="1854"/>
                  <a:pt x="2050" y="1841"/>
                </a:cubicBezTo>
                <a:cubicBezTo>
                  <a:pt x="2031" y="1828"/>
                  <a:pt x="1976" y="1828"/>
                  <a:pt x="1964" y="1827"/>
                </a:cubicBezTo>
                <a:cubicBezTo>
                  <a:pt x="1920" y="1765"/>
                  <a:pt x="1825" y="1783"/>
                  <a:pt x="1757" y="1774"/>
                </a:cubicBezTo>
                <a:cubicBezTo>
                  <a:pt x="1770" y="1736"/>
                  <a:pt x="1775" y="1723"/>
                  <a:pt x="1724" y="1712"/>
                </a:cubicBezTo>
                <a:cubicBezTo>
                  <a:pt x="1691" y="1685"/>
                  <a:pt x="1672" y="1683"/>
                  <a:pt x="1637" y="1669"/>
                </a:cubicBezTo>
                <a:cubicBezTo>
                  <a:pt x="1609" y="1658"/>
                  <a:pt x="1585" y="1636"/>
                  <a:pt x="1560" y="1621"/>
                </a:cubicBezTo>
                <a:cubicBezTo>
                  <a:pt x="1550" y="1585"/>
                  <a:pt x="1524" y="1503"/>
                  <a:pt x="1498" y="1467"/>
                </a:cubicBezTo>
                <a:cubicBezTo>
                  <a:pt x="1477" y="1438"/>
                  <a:pt x="1437" y="1418"/>
                  <a:pt x="1407" y="1400"/>
                </a:cubicBezTo>
                <a:cubicBezTo>
                  <a:pt x="1378" y="1366"/>
                  <a:pt x="1379" y="1370"/>
                  <a:pt x="1349" y="1352"/>
                </a:cubicBezTo>
                <a:cubicBezTo>
                  <a:pt x="1340" y="1324"/>
                  <a:pt x="1365" y="1332"/>
                  <a:pt x="1392" y="1328"/>
                </a:cubicBezTo>
                <a:cubicBezTo>
                  <a:pt x="1386" y="1281"/>
                  <a:pt x="1395" y="1303"/>
                  <a:pt x="1364" y="1261"/>
                </a:cubicBezTo>
                <a:cubicBezTo>
                  <a:pt x="1359" y="1254"/>
                  <a:pt x="1349" y="1241"/>
                  <a:pt x="1349" y="1241"/>
                </a:cubicBezTo>
                <a:cubicBezTo>
                  <a:pt x="1342" y="1220"/>
                  <a:pt x="1333" y="1192"/>
                  <a:pt x="1320" y="1174"/>
                </a:cubicBezTo>
                <a:cubicBezTo>
                  <a:pt x="1306" y="1155"/>
                  <a:pt x="1300" y="1158"/>
                  <a:pt x="1277" y="1150"/>
                </a:cubicBezTo>
                <a:cubicBezTo>
                  <a:pt x="1242" y="1138"/>
                  <a:pt x="1217" y="1120"/>
                  <a:pt x="1181" y="1112"/>
                </a:cubicBezTo>
                <a:cubicBezTo>
                  <a:pt x="1173" y="1087"/>
                  <a:pt x="1163" y="1076"/>
                  <a:pt x="1138" y="1069"/>
                </a:cubicBezTo>
                <a:cubicBezTo>
                  <a:pt x="1127" y="1052"/>
                  <a:pt x="1116" y="1046"/>
                  <a:pt x="1100" y="1035"/>
                </a:cubicBezTo>
                <a:cubicBezTo>
                  <a:pt x="1093" y="1015"/>
                  <a:pt x="1084" y="1003"/>
                  <a:pt x="1066" y="992"/>
                </a:cubicBezTo>
                <a:cubicBezTo>
                  <a:pt x="1048" y="938"/>
                  <a:pt x="995" y="914"/>
                  <a:pt x="946" y="896"/>
                </a:cubicBezTo>
                <a:cubicBezTo>
                  <a:pt x="887" y="898"/>
                  <a:pt x="827" y="902"/>
                  <a:pt x="768" y="901"/>
                </a:cubicBezTo>
                <a:cubicBezTo>
                  <a:pt x="748" y="900"/>
                  <a:pt x="743" y="888"/>
                  <a:pt x="730" y="877"/>
                </a:cubicBezTo>
                <a:cubicBezTo>
                  <a:pt x="693" y="845"/>
                  <a:pt x="653" y="803"/>
                  <a:pt x="605" y="790"/>
                </a:cubicBezTo>
                <a:cubicBezTo>
                  <a:pt x="584" y="777"/>
                  <a:pt x="579" y="772"/>
                  <a:pt x="586" y="747"/>
                </a:cubicBezTo>
                <a:cubicBezTo>
                  <a:pt x="582" y="711"/>
                  <a:pt x="588" y="687"/>
                  <a:pt x="552" y="675"/>
                </a:cubicBezTo>
                <a:cubicBezTo>
                  <a:pt x="541" y="658"/>
                  <a:pt x="543" y="648"/>
                  <a:pt x="524" y="641"/>
                </a:cubicBezTo>
                <a:cubicBezTo>
                  <a:pt x="513" y="625"/>
                  <a:pt x="509" y="602"/>
                  <a:pt x="495" y="589"/>
                </a:cubicBezTo>
                <a:cubicBezTo>
                  <a:pt x="457" y="555"/>
                  <a:pt x="408" y="557"/>
                  <a:pt x="360" y="550"/>
                </a:cubicBezTo>
                <a:cubicBezTo>
                  <a:pt x="328" y="530"/>
                  <a:pt x="302" y="503"/>
                  <a:pt x="264" y="493"/>
                </a:cubicBezTo>
                <a:cubicBezTo>
                  <a:pt x="233" y="476"/>
                  <a:pt x="206" y="465"/>
                  <a:pt x="173" y="454"/>
                </a:cubicBezTo>
                <a:cubicBezTo>
                  <a:pt x="151" y="460"/>
                  <a:pt x="150" y="471"/>
                  <a:pt x="130" y="478"/>
                </a:cubicBezTo>
                <a:cubicBezTo>
                  <a:pt x="110" y="423"/>
                  <a:pt x="136" y="500"/>
                  <a:pt x="120" y="344"/>
                </a:cubicBezTo>
                <a:cubicBezTo>
                  <a:pt x="119" y="332"/>
                  <a:pt x="99" y="311"/>
                  <a:pt x="92" y="301"/>
                </a:cubicBezTo>
                <a:cubicBezTo>
                  <a:pt x="79" y="251"/>
                  <a:pt x="18" y="231"/>
                  <a:pt x="0" y="181"/>
                </a:cubicBezTo>
                <a:cubicBezTo>
                  <a:pt x="3" y="174"/>
                  <a:pt x="4" y="166"/>
                  <a:pt x="10" y="161"/>
                </a:cubicBezTo>
                <a:cubicBezTo>
                  <a:pt x="19" y="154"/>
                  <a:pt x="32" y="154"/>
                  <a:pt x="44" y="152"/>
                </a:cubicBezTo>
                <a:cubicBezTo>
                  <a:pt x="114" y="139"/>
                  <a:pt x="121" y="141"/>
                  <a:pt x="197" y="137"/>
                </a:cubicBezTo>
                <a:cubicBezTo>
                  <a:pt x="251" y="123"/>
                  <a:pt x="179" y="60"/>
                  <a:pt x="144" y="51"/>
                </a:cubicBezTo>
                <a:cubicBezTo>
                  <a:pt x="138" y="48"/>
                  <a:pt x="118" y="41"/>
                  <a:pt x="125" y="41"/>
                </a:cubicBezTo>
                <a:cubicBezTo>
                  <a:pt x="135" y="41"/>
                  <a:pt x="154" y="51"/>
                  <a:pt x="154" y="51"/>
                </a:cubicBezTo>
                <a:cubicBezTo>
                  <a:pt x="197" y="49"/>
                  <a:pt x="243" y="61"/>
                  <a:pt x="284" y="46"/>
                </a:cubicBezTo>
                <a:cubicBezTo>
                  <a:pt x="298" y="41"/>
                  <a:pt x="284" y="17"/>
                  <a:pt x="288" y="3"/>
                </a:cubicBezTo>
                <a:cubicBezTo>
                  <a:pt x="289" y="0"/>
                  <a:pt x="295" y="3"/>
                  <a:pt x="298" y="3"/>
                </a:cubicBezTo>
              </a:path>
            </a:pathLst>
          </a:custGeom>
          <a:noFill/>
          <a:ln w="57150" cmpd="sng">
            <a:solidFill>
              <a:srgbClr val="0033CC"/>
            </a:solidFill>
            <a:round/>
            <a:headEnd/>
            <a:tailEnd/>
          </a:ln>
          <a:effectLst/>
        </p:spPr>
        <p:txBody>
          <a:bodyPr/>
          <a:lstStyle/>
          <a:p>
            <a:pPr>
              <a:defRPr/>
            </a:pPr>
            <a:endParaRPr lang="en-US">
              <a:latin typeface="Garamond" pitchFamily="8" charset="0"/>
              <a:ea typeface="+mn-ea"/>
              <a:cs typeface="+mn-cs"/>
            </a:endParaRPr>
          </a:p>
        </p:txBody>
      </p:sp>
      <p:sp>
        <p:nvSpPr>
          <p:cNvPr id="4107" name="Freeform 11"/>
          <p:cNvSpPr>
            <a:spLocks/>
          </p:cNvSpPr>
          <p:nvPr/>
        </p:nvSpPr>
        <p:spPr bwMode="auto">
          <a:xfrm>
            <a:off x="701675" y="1089025"/>
            <a:ext cx="2193925" cy="2957513"/>
          </a:xfrm>
          <a:custGeom>
            <a:avLst/>
            <a:gdLst/>
            <a:ahLst/>
            <a:cxnLst>
              <a:cxn ang="0">
                <a:pos x="1382" y="1863"/>
              </a:cxn>
              <a:cxn ang="0">
                <a:pos x="1334" y="1757"/>
              </a:cxn>
              <a:cxn ang="0">
                <a:pos x="1291" y="1685"/>
              </a:cxn>
              <a:cxn ang="0">
                <a:pos x="1320" y="1599"/>
              </a:cxn>
              <a:cxn ang="0">
                <a:pos x="1257" y="1488"/>
              </a:cxn>
              <a:cxn ang="0">
                <a:pos x="1195" y="1412"/>
              </a:cxn>
              <a:cxn ang="0">
                <a:pos x="1108" y="1383"/>
              </a:cxn>
              <a:cxn ang="0">
                <a:pos x="1089" y="1364"/>
              </a:cxn>
              <a:cxn ang="0">
                <a:pos x="1046" y="1349"/>
              </a:cxn>
              <a:cxn ang="0">
                <a:pos x="1022" y="1320"/>
              </a:cxn>
              <a:cxn ang="0">
                <a:pos x="974" y="1301"/>
              </a:cxn>
              <a:cxn ang="0">
                <a:pos x="950" y="1263"/>
              </a:cxn>
              <a:cxn ang="0">
                <a:pos x="916" y="1167"/>
              </a:cxn>
              <a:cxn ang="0">
                <a:pos x="873" y="1143"/>
              </a:cxn>
              <a:cxn ang="0">
                <a:pos x="849" y="1066"/>
              </a:cxn>
              <a:cxn ang="0">
                <a:pos x="825" y="951"/>
              </a:cxn>
              <a:cxn ang="0">
                <a:pos x="801" y="908"/>
              </a:cxn>
              <a:cxn ang="0">
                <a:pos x="777" y="879"/>
              </a:cxn>
              <a:cxn ang="0">
                <a:pos x="739" y="869"/>
              </a:cxn>
              <a:cxn ang="0">
                <a:pos x="724" y="764"/>
              </a:cxn>
              <a:cxn ang="0">
                <a:pos x="710" y="716"/>
              </a:cxn>
              <a:cxn ang="0">
                <a:pos x="724" y="668"/>
              </a:cxn>
              <a:cxn ang="0">
                <a:pos x="720" y="629"/>
              </a:cxn>
              <a:cxn ang="0">
                <a:pos x="739" y="600"/>
              </a:cxn>
              <a:cxn ang="0">
                <a:pos x="667" y="528"/>
              </a:cxn>
              <a:cxn ang="0">
                <a:pos x="710" y="533"/>
              </a:cxn>
              <a:cxn ang="0">
                <a:pos x="729" y="528"/>
              </a:cxn>
              <a:cxn ang="0">
                <a:pos x="715" y="524"/>
              </a:cxn>
              <a:cxn ang="0">
                <a:pos x="672" y="509"/>
              </a:cxn>
              <a:cxn ang="0">
                <a:pos x="657" y="504"/>
              </a:cxn>
              <a:cxn ang="0">
                <a:pos x="648" y="514"/>
              </a:cxn>
              <a:cxn ang="0">
                <a:pos x="643" y="500"/>
              </a:cxn>
              <a:cxn ang="0">
                <a:pos x="624" y="452"/>
              </a:cxn>
              <a:cxn ang="0">
                <a:pos x="604" y="408"/>
              </a:cxn>
              <a:cxn ang="0">
                <a:pos x="552" y="346"/>
              </a:cxn>
              <a:cxn ang="0">
                <a:pos x="480" y="188"/>
              </a:cxn>
              <a:cxn ang="0">
                <a:pos x="441" y="197"/>
              </a:cxn>
              <a:cxn ang="0">
                <a:pos x="427" y="188"/>
              </a:cxn>
              <a:cxn ang="0">
                <a:pos x="350" y="164"/>
              </a:cxn>
              <a:cxn ang="0">
                <a:pos x="326" y="159"/>
              </a:cxn>
              <a:cxn ang="0">
                <a:pos x="259" y="149"/>
              </a:cxn>
              <a:cxn ang="0">
                <a:pos x="129" y="125"/>
              </a:cxn>
              <a:cxn ang="0">
                <a:pos x="67" y="58"/>
              </a:cxn>
              <a:cxn ang="0">
                <a:pos x="48" y="0"/>
              </a:cxn>
              <a:cxn ang="0">
                <a:pos x="19" y="15"/>
              </a:cxn>
              <a:cxn ang="0">
                <a:pos x="0" y="68"/>
              </a:cxn>
            </a:cxnLst>
            <a:rect l="0" t="0" r="r" b="b"/>
            <a:pathLst>
              <a:path w="1382" h="1863">
                <a:moveTo>
                  <a:pt x="1382" y="1863"/>
                </a:moveTo>
                <a:cubicBezTo>
                  <a:pt x="1360" y="1830"/>
                  <a:pt x="1358" y="1790"/>
                  <a:pt x="1334" y="1757"/>
                </a:cubicBezTo>
                <a:cubicBezTo>
                  <a:pt x="1324" y="1729"/>
                  <a:pt x="1301" y="1714"/>
                  <a:pt x="1291" y="1685"/>
                </a:cubicBezTo>
                <a:cubicBezTo>
                  <a:pt x="1301" y="1644"/>
                  <a:pt x="1308" y="1632"/>
                  <a:pt x="1320" y="1599"/>
                </a:cubicBezTo>
                <a:cubicBezTo>
                  <a:pt x="1313" y="1528"/>
                  <a:pt x="1310" y="1523"/>
                  <a:pt x="1257" y="1488"/>
                </a:cubicBezTo>
                <a:cubicBezTo>
                  <a:pt x="1240" y="1442"/>
                  <a:pt x="1250" y="1428"/>
                  <a:pt x="1195" y="1412"/>
                </a:cubicBezTo>
                <a:cubicBezTo>
                  <a:pt x="1168" y="1394"/>
                  <a:pt x="1140" y="1388"/>
                  <a:pt x="1108" y="1383"/>
                </a:cubicBezTo>
                <a:cubicBezTo>
                  <a:pt x="1059" y="1365"/>
                  <a:pt x="1126" y="1394"/>
                  <a:pt x="1089" y="1364"/>
                </a:cubicBezTo>
                <a:cubicBezTo>
                  <a:pt x="1077" y="1355"/>
                  <a:pt x="1060" y="1355"/>
                  <a:pt x="1046" y="1349"/>
                </a:cubicBezTo>
                <a:cubicBezTo>
                  <a:pt x="1037" y="1340"/>
                  <a:pt x="1032" y="1328"/>
                  <a:pt x="1022" y="1320"/>
                </a:cubicBezTo>
                <a:cubicBezTo>
                  <a:pt x="1011" y="1311"/>
                  <a:pt x="988" y="1306"/>
                  <a:pt x="974" y="1301"/>
                </a:cubicBezTo>
                <a:cubicBezTo>
                  <a:pt x="968" y="1283"/>
                  <a:pt x="956" y="1281"/>
                  <a:pt x="950" y="1263"/>
                </a:cubicBezTo>
                <a:cubicBezTo>
                  <a:pt x="962" y="1227"/>
                  <a:pt x="928" y="1199"/>
                  <a:pt x="916" y="1167"/>
                </a:cubicBezTo>
                <a:cubicBezTo>
                  <a:pt x="927" y="1133"/>
                  <a:pt x="899" y="1152"/>
                  <a:pt x="873" y="1143"/>
                </a:cubicBezTo>
                <a:cubicBezTo>
                  <a:pt x="864" y="1117"/>
                  <a:pt x="860" y="1091"/>
                  <a:pt x="849" y="1066"/>
                </a:cubicBezTo>
                <a:cubicBezTo>
                  <a:pt x="855" y="1018"/>
                  <a:pt x="853" y="990"/>
                  <a:pt x="825" y="951"/>
                </a:cubicBezTo>
                <a:cubicBezTo>
                  <a:pt x="818" y="930"/>
                  <a:pt x="821" y="920"/>
                  <a:pt x="801" y="908"/>
                </a:cubicBezTo>
                <a:cubicBezTo>
                  <a:pt x="795" y="898"/>
                  <a:pt x="789" y="884"/>
                  <a:pt x="777" y="879"/>
                </a:cubicBezTo>
                <a:cubicBezTo>
                  <a:pt x="765" y="874"/>
                  <a:pt x="739" y="869"/>
                  <a:pt x="739" y="869"/>
                </a:cubicBezTo>
                <a:cubicBezTo>
                  <a:pt x="702" y="847"/>
                  <a:pt x="722" y="808"/>
                  <a:pt x="724" y="764"/>
                </a:cubicBezTo>
                <a:cubicBezTo>
                  <a:pt x="721" y="748"/>
                  <a:pt x="712" y="733"/>
                  <a:pt x="710" y="716"/>
                </a:cubicBezTo>
                <a:cubicBezTo>
                  <a:pt x="709" y="703"/>
                  <a:pt x="720" y="681"/>
                  <a:pt x="724" y="668"/>
                </a:cubicBezTo>
                <a:cubicBezTo>
                  <a:pt x="723" y="655"/>
                  <a:pt x="717" y="642"/>
                  <a:pt x="720" y="629"/>
                </a:cubicBezTo>
                <a:cubicBezTo>
                  <a:pt x="722" y="618"/>
                  <a:pt x="739" y="600"/>
                  <a:pt x="739" y="600"/>
                </a:cubicBezTo>
                <a:cubicBezTo>
                  <a:pt x="720" y="576"/>
                  <a:pt x="693" y="546"/>
                  <a:pt x="667" y="528"/>
                </a:cubicBezTo>
                <a:cubicBezTo>
                  <a:pt x="687" y="515"/>
                  <a:pt x="689" y="526"/>
                  <a:pt x="710" y="533"/>
                </a:cubicBezTo>
                <a:cubicBezTo>
                  <a:pt x="716" y="531"/>
                  <a:pt x="726" y="534"/>
                  <a:pt x="729" y="528"/>
                </a:cubicBezTo>
                <a:cubicBezTo>
                  <a:pt x="731" y="524"/>
                  <a:pt x="720" y="526"/>
                  <a:pt x="715" y="524"/>
                </a:cubicBezTo>
                <a:cubicBezTo>
                  <a:pt x="684" y="514"/>
                  <a:pt x="694" y="517"/>
                  <a:pt x="672" y="509"/>
                </a:cubicBezTo>
                <a:cubicBezTo>
                  <a:pt x="667" y="507"/>
                  <a:pt x="657" y="504"/>
                  <a:pt x="657" y="504"/>
                </a:cubicBezTo>
                <a:cubicBezTo>
                  <a:pt x="632" y="479"/>
                  <a:pt x="648" y="490"/>
                  <a:pt x="648" y="514"/>
                </a:cubicBezTo>
                <a:cubicBezTo>
                  <a:pt x="648" y="519"/>
                  <a:pt x="645" y="505"/>
                  <a:pt x="643" y="500"/>
                </a:cubicBezTo>
                <a:cubicBezTo>
                  <a:pt x="637" y="484"/>
                  <a:pt x="632" y="467"/>
                  <a:pt x="624" y="452"/>
                </a:cubicBezTo>
                <a:cubicBezTo>
                  <a:pt x="617" y="438"/>
                  <a:pt x="615" y="419"/>
                  <a:pt x="604" y="408"/>
                </a:cubicBezTo>
                <a:cubicBezTo>
                  <a:pt x="583" y="387"/>
                  <a:pt x="568" y="371"/>
                  <a:pt x="552" y="346"/>
                </a:cubicBezTo>
                <a:cubicBezTo>
                  <a:pt x="536" y="287"/>
                  <a:pt x="531" y="229"/>
                  <a:pt x="480" y="188"/>
                </a:cubicBezTo>
                <a:cubicBezTo>
                  <a:pt x="473" y="190"/>
                  <a:pt x="446" y="197"/>
                  <a:pt x="441" y="197"/>
                </a:cubicBezTo>
                <a:cubicBezTo>
                  <a:pt x="435" y="196"/>
                  <a:pt x="432" y="190"/>
                  <a:pt x="427" y="188"/>
                </a:cubicBezTo>
                <a:cubicBezTo>
                  <a:pt x="403" y="178"/>
                  <a:pt x="375" y="171"/>
                  <a:pt x="350" y="164"/>
                </a:cubicBezTo>
                <a:cubicBezTo>
                  <a:pt x="317" y="141"/>
                  <a:pt x="317" y="133"/>
                  <a:pt x="326" y="159"/>
                </a:cubicBezTo>
                <a:cubicBezTo>
                  <a:pt x="312" y="199"/>
                  <a:pt x="280" y="156"/>
                  <a:pt x="259" y="149"/>
                </a:cubicBezTo>
                <a:cubicBezTo>
                  <a:pt x="243" y="105"/>
                  <a:pt x="156" y="126"/>
                  <a:pt x="129" y="125"/>
                </a:cubicBezTo>
                <a:cubicBezTo>
                  <a:pt x="96" y="68"/>
                  <a:pt x="126" y="67"/>
                  <a:pt x="67" y="58"/>
                </a:cubicBezTo>
                <a:cubicBezTo>
                  <a:pt x="52" y="38"/>
                  <a:pt x="52" y="26"/>
                  <a:pt x="48" y="0"/>
                </a:cubicBezTo>
                <a:cubicBezTo>
                  <a:pt x="39" y="3"/>
                  <a:pt x="24" y="6"/>
                  <a:pt x="19" y="15"/>
                </a:cubicBezTo>
                <a:cubicBezTo>
                  <a:pt x="15" y="21"/>
                  <a:pt x="0" y="59"/>
                  <a:pt x="0" y="68"/>
                </a:cubicBezTo>
              </a:path>
            </a:pathLst>
          </a:custGeom>
          <a:noFill/>
          <a:ln w="57150" cmpd="sng">
            <a:solidFill>
              <a:srgbClr val="0033CC"/>
            </a:solidFill>
            <a:round/>
            <a:headEnd/>
            <a:tailEnd/>
          </a:ln>
          <a:effectLst/>
        </p:spPr>
        <p:txBody>
          <a:bodyPr/>
          <a:lstStyle/>
          <a:p>
            <a:pPr>
              <a:defRPr/>
            </a:pPr>
            <a:endParaRPr lang="en-US">
              <a:latin typeface="Garamond" pitchFamily="8" charset="0"/>
              <a:ea typeface="+mn-ea"/>
              <a:cs typeface="+mn-cs"/>
            </a:endParaRPr>
          </a:p>
        </p:txBody>
      </p:sp>
      <p:sp>
        <p:nvSpPr>
          <p:cNvPr id="4111" name="WordArt 15"/>
          <p:cNvSpPr>
            <a:spLocks noChangeArrowheads="1" noChangeShapeType="1" noTextEdit="1"/>
          </p:cNvSpPr>
          <p:nvPr/>
        </p:nvSpPr>
        <p:spPr bwMode="auto">
          <a:xfrm>
            <a:off x="533400" y="1524000"/>
            <a:ext cx="1257300" cy="609600"/>
          </a:xfrm>
          <a:prstGeom prst="rect">
            <a:avLst/>
          </a:prstGeom>
        </p:spPr>
        <p:txBody>
          <a:bodyPr wrap="none" fromWordArt="1">
            <a:prstTxWarp prst="textPlain">
              <a:avLst>
                <a:gd name="adj" fmla="val 49574"/>
              </a:avLst>
            </a:prstTxWarp>
          </a:bodyPr>
          <a:lstStyle/>
          <a:p>
            <a:pPr algn="ctr"/>
            <a:r>
              <a:rPr lang="en-US" i="1" kern="10">
                <a:ln w="9525">
                  <a:solidFill>
                    <a:srgbClr val="000000"/>
                  </a:solidFill>
                  <a:round/>
                  <a:headEnd/>
                  <a:tailEnd/>
                </a:ln>
                <a:solidFill>
                  <a:srgbClr val="FFFFFF"/>
                </a:solidFill>
                <a:effectLst>
                  <a:outerShdw blurRad="63500" dist="38099" dir="2700000" algn="ctr" rotWithShape="0">
                    <a:srgbClr val="000000">
                      <a:alpha val="79999"/>
                    </a:srgbClr>
                  </a:outerShdw>
                </a:effectLst>
                <a:latin typeface="Arial Black"/>
                <a:ea typeface="Arial Black"/>
                <a:cs typeface="Arial Black"/>
              </a:rPr>
              <a:t>A-sy-ri</a:t>
            </a:r>
          </a:p>
        </p:txBody>
      </p:sp>
      <p:sp>
        <p:nvSpPr>
          <p:cNvPr id="4114" name="WordArt 18"/>
          <p:cNvSpPr>
            <a:spLocks noChangeArrowheads="1" noChangeShapeType="1" noTextEdit="1"/>
          </p:cNvSpPr>
          <p:nvPr/>
        </p:nvSpPr>
        <p:spPr bwMode="auto">
          <a:xfrm>
            <a:off x="1143000" y="2667000"/>
            <a:ext cx="1257300" cy="609600"/>
          </a:xfrm>
          <a:prstGeom prst="rect">
            <a:avLst/>
          </a:prstGeom>
        </p:spPr>
        <p:txBody>
          <a:bodyPr wrap="none" fromWordArt="1">
            <a:prstTxWarp prst="textPlain">
              <a:avLst>
                <a:gd name="adj" fmla="val 49574"/>
              </a:avLst>
            </a:prstTxWarp>
          </a:bodyPr>
          <a:lstStyle/>
          <a:p>
            <a:pPr algn="ctr"/>
            <a:r>
              <a:rPr lang="en-US" i="1" kern="10">
                <a:ln w="9525">
                  <a:solidFill>
                    <a:srgbClr val="000000"/>
                  </a:solidFill>
                  <a:round/>
                  <a:headEnd/>
                  <a:tailEnd/>
                </a:ln>
                <a:solidFill>
                  <a:srgbClr val="FFFFFF"/>
                </a:solidFill>
                <a:effectLst>
                  <a:outerShdw blurRad="63500" dist="38099" dir="2700000" algn="ctr" rotWithShape="0">
                    <a:srgbClr val="000000">
                      <a:alpha val="79999"/>
                    </a:srgbClr>
                  </a:outerShdw>
                </a:effectLst>
                <a:latin typeface="Arial Black"/>
                <a:ea typeface="Arial Black"/>
                <a:cs typeface="Arial Black"/>
              </a:rPr>
              <a:t>Ba-by-lôn</a:t>
            </a:r>
          </a:p>
        </p:txBody>
      </p:sp>
      <p:sp>
        <p:nvSpPr>
          <p:cNvPr id="4115" name="WordArt 19"/>
          <p:cNvSpPr>
            <a:spLocks noChangeArrowheads="1" noChangeShapeType="1" noTextEdit="1"/>
          </p:cNvSpPr>
          <p:nvPr/>
        </p:nvSpPr>
        <p:spPr bwMode="auto">
          <a:xfrm>
            <a:off x="1905000" y="3810000"/>
            <a:ext cx="1257300" cy="457200"/>
          </a:xfrm>
          <a:prstGeom prst="rect">
            <a:avLst/>
          </a:prstGeom>
        </p:spPr>
        <p:txBody>
          <a:bodyPr wrap="none" fromWordArt="1">
            <a:prstTxWarp prst="textPlain">
              <a:avLst>
                <a:gd name="adj" fmla="val 49620"/>
              </a:avLst>
            </a:prstTxWarp>
          </a:bodyPr>
          <a:lstStyle/>
          <a:p>
            <a:pPr algn="ctr"/>
            <a:r>
              <a:rPr lang="en-US" i="1" kern="10">
                <a:ln w="9525">
                  <a:solidFill>
                    <a:srgbClr val="000000"/>
                  </a:solidFill>
                  <a:round/>
                  <a:headEnd/>
                  <a:tailEnd/>
                </a:ln>
                <a:solidFill>
                  <a:srgbClr val="FFFFFF"/>
                </a:solidFill>
                <a:effectLst>
                  <a:outerShdw blurRad="63500" dist="38099" dir="2700000" algn="ctr" rotWithShape="0">
                    <a:srgbClr val="000000">
                      <a:alpha val="79999"/>
                    </a:srgbClr>
                  </a:outerShdw>
                </a:effectLst>
                <a:latin typeface="Arial Black"/>
                <a:ea typeface="Arial Black"/>
                <a:cs typeface="Arial Black"/>
              </a:rPr>
              <a:t>Canh-đê</a:t>
            </a:r>
          </a:p>
        </p:txBody>
      </p:sp>
      <p:sp>
        <p:nvSpPr>
          <p:cNvPr id="4116" name="WordArt 20"/>
          <p:cNvSpPr>
            <a:spLocks noChangeArrowheads="1" noChangeShapeType="1" noTextEdit="1"/>
          </p:cNvSpPr>
          <p:nvPr/>
        </p:nvSpPr>
        <p:spPr bwMode="auto">
          <a:xfrm>
            <a:off x="3505200" y="2667000"/>
            <a:ext cx="1257300" cy="457200"/>
          </a:xfrm>
          <a:prstGeom prst="rect">
            <a:avLst/>
          </a:prstGeom>
        </p:spPr>
        <p:txBody>
          <a:bodyPr wrap="none" fromWordArt="1">
            <a:prstTxWarp prst="textPlain">
              <a:avLst>
                <a:gd name="adj" fmla="val 49620"/>
              </a:avLst>
            </a:prstTxWarp>
          </a:bodyPr>
          <a:lstStyle/>
          <a:p>
            <a:pPr algn="ctr"/>
            <a:r>
              <a:rPr lang="en-US" sz="2800" b="1" i="1" kern="10">
                <a:ln w="9525">
                  <a:solidFill>
                    <a:srgbClr val="000000"/>
                  </a:solidFill>
                  <a:round/>
                  <a:headEnd/>
                  <a:tailEnd/>
                </a:ln>
                <a:solidFill>
                  <a:srgbClr val="FFFFFF"/>
                </a:solidFill>
                <a:effectLst>
                  <a:outerShdw blurRad="63500" dist="38099" dir="2700000" algn="ctr" rotWithShape="0">
                    <a:srgbClr val="000000">
                      <a:alpha val="79999"/>
                    </a:srgbClr>
                  </a:outerShdw>
                </a:effectLst>
                <a:latin typeface="Arial"/>
                <a:ea typeface="Arial"/>
                <a:cs typeface="Arial"/>
              </a:rPr>
              <a:t>Ba-tư</a:t>
            </a:r>
          </a:p>
        </p:txBody>
      </p:sp>
      <p:sp>
        <p:nvSpPr>
          <p:cNvPr id="4117" name="Text Box 21"/>
          <p:cNvSpPr txBox="1">
            <a:spLocks noChangeArrowheads="1"/>
          </p:cNvSpPr>
          <p:nvPr/>
        </p:nvSpPr>
        <p:spPr bwMode="auto">
          <a:xfrm>
            <a:off x="-76200" y="2071688"/>
            <a:ext cx="1981200" cy="519112"/>
          </a:xfrm>
          <a:prstGeom prst="rect">
            <a:avLst/>
          </a:prstGeom>
          <a:noFill/>
          <a:ln w="9525">
            <a:noFill/>
            <a:miter lim="800000"/>
            <a:headEnd/>
            <a:tailEnd/>
          </a:ln>
          <a:effectLst>
            <a:outerShdw dist="35921" dir="2700000" algn="ctr" rotWithShape="0">
              <a:schemeClr val="bg2"/>
            </a:outerShdw>
          </a:effectLst>
        </p:spPr>
        <p:txBody>
          <a:bodyPr>
            <a:spAutoFit/>
          </a:bodyPr>
          <a:lstStyle/>
          <a:p>
            <a:pPr fontAlgn="base">
              <a:defRPr/>
            </a:pPr>
            <a:r>
              <a:rPr lang="en-US" sz="2800">
                <a:effectLst/>
                <a:latin typeface="Garamond" pitchFamily="8" charset="0"/>
                <a:ea typeface="+mn-ea"/>
                <a:cs typeface="+mn-cs"/>
              </a:rPr>
              <a:t>Euphrates</a:t>
            </a:r>
          </a:p>
        </p:txBody>
      </p:sp>
      <p:sp>
        <p:nvSpPr>
          <p:cNvPr id="4118" name="Text Box 22"/>
          <p:cNvSpPr txBox="1">
            <a:spLocks noChangeArrowheads="1"/>
          </p:cNvSpPr>
          <p:nvPr/>
        </p:nvSpPr>
        <p:spPr bwMode="auto">
          <a:xfrm>
            <a:off x="762000" y="838200"/>
            <a:ext cx="1600200" cy="519113"/>
          </a:xfrm>
          <a:prstGeom prst="rect">
            <a:avLst/>
          </a:prstGeom>
          <a:noFill/>
          <a:ln w="9525">
            <a:noFill/>
            <a:miter lim="800000"/>
            <a:headEnd/>
            <a:tailEnd/>
          </a:ln>
          <a:effectLst>
            <a:outerShdw dist="35921" dir="2700000" algn="ctr" rotWithShape="0">
              <a:schemeClr val="bg2"/>
            </a:outerShdw>
          </a:effectLst>
        </p:spPr>
        <p:txBody>
          <a:bodyPr>
            <a:spAutoFit/>
          </a:bodyPr>
          <a:lstStyle/>
          <a:p>
            <a:pPr fontAlgn="base">
              <a:defRPr/>
            </a:pPr>
            <a:r>
              <a:rPr lang="en-US" sz="2800">
                <a:effectLst/>
                <a:latin typeface="Garamond" pitchFamily="8" charset="0"/>
                <a:ea typeface="+mn-ea"/>
                <a:cs typeface="+mn-cs"/>
              </a:rPr>
              <a:t>Tigris</a:t>
            </a:r>
          </a:p>
        </p:txBody>
      </p:sp>
      <p:sp>
        <p:nvSpPr>
          <p:cNvPr id="4119" name="Text Box 23"/>
          <p:cNvSpPr txBox="1">
            <a:spLocks noChangeArrowheads="1"/>
          </p:cNvSpPr>
          <p:nvPr/>
        </p:nvSpPr>
        <p:spPr bwMode="auto">
          <a:xfrm>
            <a:off x="3124200" y="5029200"/>
            <a:ext cx="2438400" cy="519113"/>
          </a:xfrm>
          <a:prstGeom prst="rect">
            <a:avLst/>
          </a:prstGeom>
          <a:noFill/>
          <a:ln>
            <a:noFill/>
          </a:ln>
          <a:effectLst>
            <a:outerShdw dist="35921" dir="2700000" algn="ctr" rotWithShape="0">
              <a:schemeClr val="bg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r>
              <a:rPr lang="en-US" sz="2800">
                <a:effectLst/>
              </a:rPr>
              <a:t>Vịnh Ba-tư</a:t>
            </a:r>
          </a:p>
        </p:txBody>
      </p:sp>
      <p:sp>
        <p:nvSpPr>
          <p:cNvPr id="4120" name="Line 24"/>
          <p:cNvSpPr>
            <a:spLocks noChangeShapeType="1"/>
          </p:cNvSpPr>
          <p:nvPr/>
        </p:nvSpPr>
        <p:spPr bwMode="auto">
          <a:xfrm flipH="1">
            <a:off x="1524000" y="838200"/>
            <a:ext cx="2971800" cy="1447800"/>
          </a:xfrm>
          <a:prstGeom prst="line">
            <a:avLst/>
          </a:prstGeom>
          <a:noFill/>
          <a:ln w="76200">
            <a:solidFill>
              <a:schemeClr val="tx1"/>
            </a:solidFill>
            <a:round/>
            <a:headEnd/>
            <a:tailEnd type="triangle" w="med" len="med"/>
          </a:ln>
          <a:effectLst/>
        </p:spPr>
        <p:txBody>
          <a:bodyPr/>
          <a:lstStyle/>
          <a:p>
            <a:pPr>
              <a:defRPr/>
            </a:pPr>
            <a:endParaRPr lang="en-US">
              <a:latin typeface="Garamond" pitchFamily="8" charset="0"/>
              <a:ea typeface="+mn-ea"/>
              <a:cs typeface="+mn-cs"/>
            </a:endParaRPr>
          </a:p>
        </p:txBody>
      </p:sp>
      <p:sp>
        <p:nvSpPr>
          <p:cNvPr id="4104" name="Rectangle 8"/>
          <p:cNvSpPr>
            <a:spLocks noGrp="1" noRot="1" noChangeArrowheads="1"/>
          </p:cNvSpPr>
          <p:nvPr>
            <p:ph type="title" idx="4294967295"/>
          </p:nvPr>
        </p:nvSpPr>
        <p:spPr>
          <a:xfrm>
            <a:off x="2590800" y="76200"/>
            <a:ext cx="3886200" cy="762000"/>
          </a:xfrm>
          <a:solidFill>
            <a:schemeClr val="accent2"/>
          </a:solidFill>
          <a:ln>
            <a:solidFill>
              <a:schemeClr val="bg2"/>
            </a:solidFill>
          </a:ln>
        </p:spPr>
        <p:txBody>
          <a:bodyPr/>
          <a:lstStyle/>
          <a:p>
            <a:pPr eaLnBrk="1" hangingPunct="1">
              <a:defRPr/>
            </a:pPr>
            <a:r>
              <a:rPr lang="en-US" sz="4000">
                <a:solidFill>
                  <a:schemeClr val="bg1"/>
                </a:solidFill>
                <a:latin typeface="Garamond" charset="0"/>
                <a:ea typeface="ＭＳ Ｐゴシック" charset="0"/>
                <a:cs typeface="ＭＳ Ｐゴシック" charset="0"/>
              </a:rPr>
              <a:t>Mê-sô-bô-ta-mi</a:t>
            </a:r>
          </a:p>
        </p:txBody>
      </p:sp>
      <p:sp>
        <p:nvSpPr>
          <p:cNvPr id="4121" name="Text Box 25"/>
          <p:cNvSpPr txBox="1">
            <a:spLocks noChangeArrowheads="1"/>
          </p:cNvSpPr>
          <p:nvPr/>
        </p:nvSpPr>
        <p:spPr bwMode="auto">
          <a:xfrm>
            <a:off x="8458200" y="0"/>
            <a:ext cx="685800" cy="461963"/>
          </a:xfrm>
          <a:prstGeom prst="rect">
            <a:avLst/>
          </a:prstGeom>
          <a:solidFill>
            <a:schemeClr val="bg1"/>
          </a:solidFill>
          <a:ln w="9525" algn="ctr">
            <a:noFill/>
            <a:miter lim="800000"/>
            <a:headEnd/>
            <a:tailEnd/>
          </a:ln>
          <a:effectLst>
            <a:outerShdw dist="35921"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a:defRPr/>
            </a:pPr>
            <a:r>
              <a:rPr lang="en-US" sz="2400" b="1">
                <a:effectLst>
                  <a:outerShdw blurRad="38100" dist="38100" dir="2700000" algn="tl">
                    <a:srgbClr val="000000"/>
                  </a:outerShdw>
                </a:effectLst>
                <a:latin typeface="Arial" charset="0"/>
                <a:cs typeface="Arial" charset="0"/>
              </a:rPr>
              <a:t>21</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119"/>
                                        </p:tgtEl>
                                        <p:attrNameLst>
                                          <p:attrName>style.visibility</p:attrName>
                                        </p:attrNameLst>
                                      </p:cBhvr>
                                      <p:to>
                                        <p:strVal val="visible"/>
                                      </p:to>
                                    </p:set>
                                    <p:anim calcmode="lin" valueType="num">
                                      <p:cBhvr>
                                        <p:cTn id="7" dur="1000" fill="hold"/>
                                        <p:tgtEl>
                                          <p:spTgt spid="4119"/>
                                        </p:tgtEl>
                                        <p:attrNameLst>
                                          <p:attrName>ppt_w</p:attrName>
                                        </p:attrNameLst>
                                      </p:cBhvr>
                                      <p:tavLst>
                                        <p:tav tm="0">
                                          <p:val>
                                            <p:fltVal val="0"/>
                                          </p:val>
                                        </p:tav>
                                        <p:tav tm="100000">
                                          <p:val>
                                            <p:strVal val="#ppt_w"/>
                                          </p:val>
                                        </p:tav>
                                      </p:tavLst>
                                    </p:anim>
                                    <p:anim calcmode="lin" valueType="num">
                                      <p:cBhvr>
                                        <p:cTn id="8" dur="1000" fill="hold"/>
                                        <p:tgtEl>
                                          <p:spTgt spid="4119"/>
                                        </p:tgtEl>
                                        <p:attrNameLst>
                                          <p:attrName>ppt_h</p:attrName>
                                        </p:attrNameLst>
                                      </p:cBhvr>
                                      <p:tavLst>
                                        <p:tav tm="0">
                                          <p:val>
                                            <p:fltVal val="0"/>
                                          </p:val>
                                        </p:tav>
                                        <p:tav tm="100000">
                                          <p:val>
                                            <p:strVal val="#ppt_h"/>
                                          </p:val>
                                        </p:tav>
                                      </p:tavLst>
                                    </p:anim>
                                    <p:anim calcmode="lin" valueType="num">
                                      <p:cBhvr>
                                        <p:cTn id="9" dur="1000" fill="hold"/>
                                        <p:tgtEl>
                                          <p:spTgt spid="411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1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4118"/>
                                        </p:tgtEl>
                                        <p:attrNameLst>
                                          <p:attrName>style.visibility</p:attrName>
                                        </p:attrNameLst>
                                      </p:cBhvr>
                                      <p:to>
                                        <p:strVal val="visible"/>
                                      </p:to>
                                    </p:set>
                                    <p:anim calcmode="lin" valueType="num">
                                      <p:cBhvr>
                                        <p:cTn id="15" dur="1000" fill="hold"/>
                                        <p:tgtEl>
                                          <p:spTgt spid="4118"/>
                                        </p:tgtEl>
                                        <p:attrNameLst>
                                          <p:attrName>ppt_w</p:attrName>
                                        </p:attrNameLst>
                                      </p:cBhvr>
                                      <p:tavLst>
                                        <p:tav tm="0">
                                          <p:val>
                                            <p:fltVal val="0"/>
                                          </p:val>
                                        </p:tav>
                                        <p:tav tm="100000">
                                          <p:val>
                                            <p:strVal val="#ppt_w"/>
                                          </p:val>
                                        </p:tav>
                                      </p:tavLst>
                                    </p:anim>
                                    <p:anim calcmode="lin" valueType="num">
                                      <p:cBhvr>
                                        <p:cTn id="16" dur="1000" fill="hold"/>
                                        <p:tgtEl>
                                          <p:spTgt spid="4118"/>
                                        </p:tgtEl>
                                        <p:attrNameLst>
                                          <p:attrName>ppt_h</p:attrName>
                                        </p:attrNameLst>
                                      </p:cBhvr>
                                      <p:tavLst>
                                        <p:tav tm="0">
                                          <p:val>
                                            <p:fltVal val="0"/>
                                          </p:val>
                                        </p:tav>
                                        <p:tav tm="100000">
                                          <p:val>
                                            <p:strVal val="#ppt_h"/>
                                          </p:val>
                                        </p:tav>
                                      </p:tavLst>
                                    </p:anim>
                                    <p:anim calcmode="lin" valueType="num">
                                      <p:cBhvr>
                                        <p:cTn id="17" dur="1000" fill="hold"/>
                                        <p:tgtEl>
                                          <p:spTgt spid="411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41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4117"/>
                                        </p:tgtEl>
                                        <p:attrNameLst>
                                          <p:attrName>style.visibility</p:attrName>
                                        </p:attrNameLst>
                                      </p:cBhvr>
                                      <p:to>
                                        <p:strVal val="visible"/>
                                      </p:to>
                                    </p:set>
                                    <p:anim calcmode="lin" valueType="num">
                                      <p:cBhvr>
                                        <p:cTn id="23" dur="1000" fill="hold"/>
                                        <p:tgtEl>
                                          <p:spTgt spid="4117"/>
                                        </p:tgtEl>
                                        <p:attrNameLst>
                                          <p:attrName>ppt_w</p:attrName>
                                        </p:attrNameLst>
                                      </p:cBhvr>
                                      <p:tavLst>
                                        <p:tav tm="0">
                                          <p:val>
                                            <p:fltVal val="0"/>
                                          </p:val>
                                        </p:tav>
                                        <p:tav tm="100000">
                                          <p:val>
                                            <p:strVal val="#ppt_w"/>
                                          </p:val>
                                        </p:tav>
                                      </p:tavLst>
                                    </p:anim>
                                    <p:anim calcmode="lin" valueType="num">
                                      <p:cBhvr>
                                        <p:cTn id="24" dur="1000" fill="hold"/>
                                        <p:tgtEl>
                                          <p:spTgt spid="4117"/>
                                        </p:tgtEl>
                                        <p:attrNameLst>
                                          <p:attrName>ppt_h</p:attrName>
                                        </p:attrNameLst>
                                      </p:cBhvr>
                                      <p:tavLst>
                                        <p:tav tm="0">
                                          <p:val>
                                            <p:fltVal val="0"/>
                                          </p:val>
                                        </p:tav>
                                        <p:tav tm="100000">
                                          <p:val>
                                            <p:strVal val="#ppt_h"/>
                                          </p:val>
                                        </p:tav>
                                      </p:tavLst>
                                    </p:anim>
                                    <p:anim calcmode="lin" valueType="num">
                                      <p:cBhvr>
                                        <p:cTn id="25" dur="1000" fill="hold"/>
                                        <p:tgtEl>
                                          <p:spTgt spid="4117"/>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41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nodeType="clickEffect">
                                  <p:stCondLst>
                                    <p:cond delay="0"/>
                                  </p:stCondLst>
                                  <p:childTnLst>
                                    <p:set>
                                      <p:cBhvr>
                                        <p:cTn id="30" dur="1" fill="hold">
                                          <p:stCondLst>
                                            <p:cond delay="0"/>
                                          </p:stCondLst>
                                        </p:cTn>
                                        <p:tgtEl>
                                          <p:spTgt spid="4120"/>
                                        </p:tgtEl>
                                        <p:attrNameLst>
                                          <p:attrName>style.visibility</p:attrName>
                                        </p:attrNameLst>
                                      </p:cBhvr>
                                      <p:to>
                                        <p:strVal val="visible"/>
                                      </p:to>
                                    </p:set>
                                    <p:animEffect transition="in" filter="wipe(up)">
                                      <p:cBhvr>
                                        <p:cTn id="31" dur="500"/>
                                        <p:tgtEl>
                                          <p:spTgt spid="4120"/>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111"/>
                                        </p:tgtEl>
                                        <p:attrNameLst>
                                          <p:attrName>style.visibility</p:attrName>
                                        </p:attrNameLst>
                                      </p:cBhvr>
                                      <p:to>
                                        <p:strVal val="visible"/>
                                      </p:to>
                                    </p:set>
                                    <p:animEffect transition="in" filter="fade">
                                      <p:cBhvr>
                                        <p:cTn id="36" dur="2000"/>
                                        <p:tgtEl>
                                          <p:spTgt spid="4111"/>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114"/>
                                        </p:tgtEl>
                                        <p:attrNameLst>
                                          <p:attrName>style.visibility</p:attrName>
                                        </p:attrNameLst>
                                      </p:cBhvr>
                                      <p:to>
                                        <p:strVal val="visible"/>
                                      </p:to>
                                    </p:set>
                                    <p:animEffect transition="in" filter="fade">
                                      <p:cBhvr>
                                        <p:cTn id="41" dur="2000"/>
                                        <p:tgtEl>
                                          <p:spTgt spid="4114"/>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115"/>
                                        </p:tgtEl>
                                        <p:attrNameLst>
                                          <p:attrName>style.visibility</p:attrName>
                                        </p:attrNameLst>
                                      </p:cBhvr>
                                      <p:to>
                                        <p:strVal val="visible"/>
                                      </p:to>
                                    </p:set>
                                    <p:animEffect transition="in" filter="fade">
                                      <p:cBhvr>
                                        <p:cTn id="46" dur="2000"/>
                                        <p:tgtEl>
                                          <p:spTgt spid="4115"/>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4116"/>
                                        </p:tgtEl>
                                        <p:attrNameLst>
                                          <p:attrName>style.visibility</p:attrName>
                                        </p:attrNameLst>
                                      </p:cBhvr>
                                      <p:to>
                                        <p:strVal val="visible"/>
                                      </p:to>
                                    </p:set>
                                    <p:animEffect transition="in" filter="fade">
                                      <p:cBhvr>
                                        <p:cTn id="51" dur="2000"/>
                                        <p:tgtEl>
                                          <p:spTgt spid="4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1" grpId="0" animBg="1"/>
      <p:bldP spid="4114" grpId="0" animBg="1"/>
      <p:bldP spid="4115" grpId="0" animBg="1"/>
      <p:bldP spid="4116" grpId="0" animBg="1"/>
      <p:bldP spid="4117" grpId="0"/>
      <p:bldP spid="4118" grpId="0"/>
      <p:bldP spid="411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2"/>
          <p:cNvSpPr>
            <a:spLocks noChangeArrowheads="1"/>
          </p:cNvSpPr>
          <p:nvPr/>
        </p:nvSpPr>
        <p:spPr bwMode="auto">
          <a:xfrm>
            <a:off x="0" y="0"/>
            <a:ext cx="9144000" cy="6858000"/>
          </a:xfrm>
          <a:prstGeom prst="rect">
            <a:avLst/>
          </a:prstGeom>
          <a:solidFill>
            <a:schemeClr val="bg2"/>
          </a:solidFill>
          <a:ln w="9525">
            <a:noFill/>
            <a:miter lim="800000"/>
            <a:headEnd/>
            <a:tailEnd/>
          </a:ln>
          <a:effectLst>
            <a:outerShdw dist="35921" dir="2700000" algn="ctr" rotWithShape="0">
              <a:schemeClr val="bg2">
                <a:alpha val="50000"/>
              </a:schemeClr>
            </a:outerShdw>
          </a:effectLst>
        </p:spPr>
        <p:txBody>
          <a:bodyPr wrap="none" anchor="ctr">
            <a:spAutoFit/>
          </a:bodyPr>
          <a:lstStyle/>
          <a:p>
            <a:pPr>
              <a:defRPr/>
            </a:pPr>
            <a:endParaRPr lang="en-US">
              <a:latin typeface="Garamond" pitchFamily="8" charset="0"/>
              <a:ea typeface="+mn-ea"/>
              <a:cs typeface="+mn-cs"/>
            </a:endParaRPr>
          </a:p>
        </p:txBody>
      </p:sp>
      <p:sp>
        <p:nvSpPr>
          <p:cNvPr id="327683" name="Rectangle 3"/>
          <p:cNvSpPr>
            <a:spLocks noGrp="1" noRot="1" noChangeArrowheads="1"/>
          </p:cNvSpPr>
          <p:nvPr>
            <p:ph type="title"/>
          </p:nvPr>
        </p:nvSpPr>
        <p:spPr>
          <a:xfrm>
            <a:off x="685800" y="2667000"/>
            <a:ext cx="8229600" cy="1143000"/>
          </a:xfrm>
        </p:spPr>
        <p:txBody>
          <a:bodyPr/>
          <a:lstStyle/>
          <a:p>
            <a:pPr eaLnBrk="1" hangingPunct="1">
              <a:defRPr/>
            </a:pPr>
            <a:r>
              <a:rPr lang="en-US" sz="18900">
                <a:latin typeface="Garamond" charset="0"/>
                <a:ea typeface="ＭＳ Ｐゴシック" charset="0"/>
                <a:cs typeface="ＭＳ Ｐゴシック" charset="0"/>
              </a:rPr>
              <a:t>Petra</a:t>
            </a:r>
            <a:endParaRPr lang="en-US">
              <a:latin typeface="Garamond" charset="0"/>
              <a:ea typeface="ＭＳ Ｐゴシック" charset="0"/>
              <a:cs typeface="ＭＳ Ｐゴシック"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Grp="1" noChangeArrowheads="1"/>
          </p:cNvSpPr>
          <p:nvPr>
            <p:ph type="title"/>
          </p:nvPr>
        </p:nvSpPr>
        <p:spPr>
          <a:xfrm>
            <a:off x="4419600" y="533400"/>
            <a:ext cx="4953000" cy="1752600"/>
          </a:xfrm>
        </p:spPr>
        <p:txBody>
          <a:bodyPr/>
          <a:lstStyle/>
          <a:p>
            <a:pPr eaLnBrk="1" hangingPunct="1"/>
            <a:r>
              <a:rPr lang="en-US" b="1">
                <a:solidFill>
                  <a:srgbClr val="996633"/>
                </a:solidFill>
                <a:latin typeface="Times New Roman" charset="0"/>
                <a:ea typeface="ＭＳ Ｐゴシック" charset="0"/>
                <a:cs typeface="ＭＳ Ｐゴシック" charset="0"/>
              </a:rPr>
              <a:t>Geographical Setting</a:t>
            </a:r>
          </a:p>
        </p:txBody>
      </p:sp>
      <p:graphicFrame>
        <p:nvGraphicFramePr>
          <p:cNvPr id="118786" name="Object 0"/>
          <p:cNvGraphicFramePr>
            <a:graphicFrameLocks noChangeAspect="1"/>
          </p:cNvGraphicFramePr>
          <p:nvPr/>
        </p:nvGraphicFramePr>
        <p:xfrm>
          <a:off x="0" y="0"/>
          <a:ext cx="4946650" cy="6858000"/>
        </p:xfrm>
        <a:graphic>
          <a:graphicData uri="http://schemas.openxmlformats.org/presentationml/2006/ole">
            <mc:AlternateContent xmlns:mc="http://schemas.openxmlformats.org/markup-compatibility/2006">
              <mc:Choice xmlns:v="urn:schemas-microsoft-com:vml" Requires="v">
                <p:oleObj spid="_x0000_s118801" name="Photo Editor Photo" r:id="rId4" imgW="5133333" imgH="8097380" progId="MSPhotoEd.3">
                  <p:embed/>
                </p:oleObj>
              </mc:Choice>
              <mc:Fallback>
                <p:oleObj name="Photo Editor Photo" r:id="rId4" imgW="5133333" imgH="8097380" progId="MSPhotoEd.3">
                  <p:embed/>
                  <p:pic>
                    <p:nvPicPr>
                      <p:cNvPr id="0" name="Object 0"/>
                      <p:cNvPicPr>
                        <a:picLocks noChangeAspect="1" noChangeArrowheads="1"/>
                      </p:cNvPicPr>
                      <p:nvPr/>
                    </p:nvPicPr>
                    <p:blipFill>
                      <a:blip r:embed="rId5">
                        <a:extLst>
                          <a:ext uri="{28A0092B-C50C-407E-A947-70E740481C1C}">
                            <a14:useLocalDpi xmlns:a14="http://schemas.microsoft.com/office/drawing/2010/main" val="0"/>
                          </a:ext>
                        </a:extLst>
                      </a:blip>
                      <a:srcRect t="3908" b="8163"/>
                      <a:stretch>
                        <a:fillRect/>
                      </a:stretch>
                    </p:blipFill>
                    <p:spPr bwMode="auto">
                      <a:xfrm>
                        <a:off x="0" y="0"/>
                        <a:ext cx="494665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422916" name="AutoShape 4">
            <a:hlinkClick r:id="rId6"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a:effectLst/>
        </p:spPr>
        <p:txBody>
          <a:bodyPr wrap="none" anchor="ctr"/>
          <a:lstStyle/>
          <a:p>
            <a:pPr>
              <a:defRPr/>
            </a:pPr>
            <a:endParaRPr lang="en-US">
              <a:latin typeface="Garamond" pitchFamily="8" charset="0"/>
              <a:ea typeface="+mn-ea"/>
              <a:cs typeface="+mn-cs"/>
            </a:endParaRPr>
          </a:p>
        </p:txBody>
      </p:sp>
      <p:sp>
        <p:nvSpPr>
          <p:cNvPr id="422917" name="Text Box 5" descr="Purple mesh"/>
          <p:cNvSpPr txBox="1">
            <a:spLocks noChangeArrowheads="1"/>
          </p:cNvSpPr>
          <p:nvPr/>
        </p:nvSpPr>
        <p:spPr bwMode="auto">
          <a:xfrm>
            <a:off x="2400300" y="6262688"/>
            <a:ext cx="1235075" cy="519112"/>
          </a:xfrm>
          <a:prstGeom prst="rect">
            <a:avLst/>
          </a:prstGeom>
          <a:blipFill dpi="0" rotWithShape="0">
            <a:blip r:embed="rId7"/>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eaLnBrk="1" fontAlgn="base" hangingPunct="1">
              <a:spcBef>
                <a:spcPct val="0"/>
              </a:spcBef>
            </a:pPr>
            <a:r>
              <a:rPr lang="en-US" sz="2800" b="1">
                <a:solidFill>
                  <a:schemeClr val="accent1"/>
                </a:solidFill>
                <a:effectLst/>
                <a:latin typeface="Times New Roman" charset="0"/>
              </a:rPr>
              <a:t>Edom</a:t>
            </a:r>
          </a:p>
        </p:txBody>
      </p:sp>
      <p:sp>
        <p:nvSpPr>
          <p:cNvPr id="118789" name="Text Box 6"/>
          <p:cNvSpPr txBox="1">
            <a:spLocks noChangeArrowheads="1"/>
          </p:cNvSpPr>
          <p:nvPr/>
        </p:nvSpPr>
        <p:spPr bwMode="auto">
          <a:xfrm>
            <a:off x="8305800" y="76200"/>
            <a:ext cx="811213" cy="82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eaLnBrk="1" fontAlgn="base" hangingPunct="1">
              <a:spcBef>
                <a:spcPct val="0"/>
              </a:spcBef>
            </a:pPr>
            <a:r>
              <a:rPr lang="en-US" sz="2400" b="1">
                <a:effectLst/>
                <a:latin typeface="Times New Roman" charset="0"/>
              </a:rPr>
              <a:t>444</a:t>
            </a:r>
          </a:p>
          <a:p>
            <a:pPr eaLnBrk="1" fontAlgn="base" hangingPunct="1">
              <a:spcBef>
                <a:spcPct val="0"/>
              </a:spcBef>
            </a:pPr>
            <a:r>
              <a:rPr lang="en-US" sz="2400" b="1">
                <a:effectLst/>
                <a:latin typeface="Times New Roman" charset="0"/>
              </a:rPr>
              <a:t>598d</a:t>
            </a:r>
          </a:p>
        </p:txBody>
      </p:sp>
      <p:sp>
        <p:nvSpPr>
          <p:cNvPr id="422919" name="Text Box 7" descr="Purple mesh"/>
          <p:cNvSpPr txBox="1">
            <a:spLocks noChangeArrowheads="1"/>
          </p:cNvSpPr>
          <p:nvPr/>
        </p:nvSpPr>
        <p:spPr bwMode="auto">
          <a:xfrm>
            <a:off x="2400300" y="5410200"/>
            <a:ext cx="1235075" cy="519113"/>
          </a:xfrm>
          <a:prstGeom prst="rect">
            <a:avLst/>
          </a:prstGeom>
          <a:blipFill dpi="0" rotWithShape="0">
            <a:blip r:embed="rId7"/>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eaLnBrk="1" fontAlgn="base" hangingPunct="1">
              <a:spcBef>
                <a:spcPct val="0"/>
              </a:spcBef>
            </a:pPr>
            <a:r>
              <a:rPr lang="en-US" sz="2800" b="1">
                <a:solidFill>
                  <a:schemeClr val="accent1"/>
                </a:solidFill>
                <a:effectLst/>
                <a:latin typeface="Times New Roman" charset="0"/>
              </a:rPr>
              <a:t>Esau</a:t>
            </a:r>
          </a:p>
        </p:txBody>
      </p:sp>
      <p:sp>
        <p:nvSpPr>
          <p:cNvPr id="422920" name="AutoShape 8"/>
          <p:cNvSpPr>
            <a:spLocks noChangeArrowheads="1"/>
          </p:cNvSpPr>
          <p:nvPr/>
        </p:nvSpPr>
        <p:spPr bwMode="auto">
          <a:xfrm rot="16200000" flipV="1">
            <a:off x="2781300" y="5905500"/>
            <a:ext cx="533400" cy="457200"/>
          </a:xfrm>
          <a:prstGeom prst="leftArrow">
            <a:avLst>
              <a:gd name="adj1" fmla="val 50000"/>
              <a:gd name="adj2" fmla="val 29167"/>
            </a:avLst>
          </a:prstGeom>
          <a:solidFill>
            <a:schemeClr val="accent1"/>
          </a:solidFill>
          <a:ln w="9525">
            <a:solidFill>
              <a:schemeClr val="tx1"/>
            </a:solidFill>
            <a:miter lim="800000"/>
            <a:headEnd/>
            <a:tailEnd/>
          </a:ln>
          <a:effectLst/>
        </p:spPr>
        <p:txBody>
          <a:bodyPr wrap="none" anchor="ctr"/>
          <a:lstStyle/>
          <a:p>
            <a:pPr>
              <a:defRPr/>
            </a:pPr>
            <a:endParaRPr lang="en-US">
              <a:latin typeface="Garamond" pitchFamily="8" charset="0"/>
              <a:ea typeface="+mn-ea"/>
              <a:cs typeface="+mn-cs"/>
            </a:endParaRPr>
          </a:p>
        </p:txBody>
      </p:sp>
      <p:sp>
        <p:nvSpPr>
          <p:cNvPr id="422921" name="Text Box 9"/>
          <p:cNvSpPr txBox="1">
            <a:spLocks noChangeArrowheads="1"/>
          </p:cNvSpPr>
          <p:nvPr/>
        </p:nvSpPr>
        <p:spPr bwMode="auto">
          <a:xfrm>
            <a:off x="1066800" y="4814888"/>
            <a:ext cx="1235075" cy="519112"/>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eaLnBrk="1" fontAlgn="base" hangingPunct="1">
              <a:spcBef>
                <a:spcPct val="0"/>
              </a:spcBef>
            </a:pPr>
            <a:r>
              <a:rPr lang="en-US" sz="2800" b="1">
                <a:solidFill>
                  <a:schemeClr val="accent1"/>
                </a:solidFill>
                <a:effectLst/>
                <a:latin typeface="Times New Roman" charset="0"/>
              </a:rPr>
              <a:t>Israel</a:t>
            </a:r>
          </a:p>
        </p:txBody>
      </p:sp>
      <p:sp>
        <p:nvSpPr>
          <p:cNvPr id="422922" name="Text Box 10"/>
          <p:cNvSpPr txBox="1">
            <a:spLocks noChangeArrowheads="1"/>
          </p:cNvSpPr>
          <p:nvPr/>
        </p:nvSpPr>
        <p:spPr bwMode="auto">
          <a:xfrm>
            <a:off x="1066800" y="3962400"/>
            <a:ext cx="1235075" cy="519113"/>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eaLnBrk="1" fontAlgn="base" hangingPunct="1">
              <a:spcBef>
                <a:spcPct val="0"/>
              </a:spcBef>
            </a:pPr>
            <a:r>
              <a:rPr lang="en-US" sz="2800" b="1">
                <a:solidFill>
                  <a:schemeClr val="accent1"/>
                </a:solidFill>
                <a:effectLst/>
                <a:latin typeface="Times New Roman" charset="0"/>
              </a:rPr>
              <a:t>Jacob</a:t>
            </a:r>
          </a:p>
        </p:txBody>
      </p:sp>
      <p:sp>
        <p:nvSpPr>
          <p:cNvPr id="422923" name="AutoShape 11"/>
          <p:cNvSpPr>
            <a:spLocks noChangeArrowheads="1"/>
          </p:cNvSpPr>
          <p:nvPr/>
        </p:nvSpPr>
        <p:spPr bwMode="auto">
          <a:xfrm rot="16200000" flipV="1">
            <a:off x="1447800" y="4457700"/>
            <a:ext cx="533400" cy="457200"/>
          </a:xfrm>
          <a:prstGeom prst="leftArrow">
            <a:avLst>
              <a:gd name="adj1" fmla="val 50000"/>
              <a:gd name="adj2" fmla="val 29167"/>
            </a:avLst>
          </a:prstGeom>
          <a:solidFill>
            <a:schemeClr val="accent1"/>
          </a:solidFill>
          <a:ln w="9525">
            <a:solidFill>
              <a:schemeClr val="tx1"/>
            </a:solidFill>
            <a:miter lim="800000"/>
            <a:headEnd/>
            <a:tailEnd/>
          </a:ln>
          <a:effectLst/>
        </p:spPr>
        <p:txBody>
          <a:bodyPr wrap="none" anchor="ctr"/>
          <a:lstStyle/>
          <a:p>
            <a:pPr>
              <a:defRPr/>
            </a:pPr>
            <a:endParaRPr lang="en-US">
              <a:latin typeface="Garamond" pitchFamily="8" charset="0"/>
              <a:ea typeface="+mn-ea"/>
              <a:cs typeface="+mn-cs"/>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22922"/>
                                        </p:tgtEl>
                                        <p:attrNameLst>
                                          <p:attrName>style.visibility</p:attrName>
                                        </p:attrNameLst>
                                      </p:cBhvr>
                                      <p:to>
                                        <p:strVal val="visible"/>
                                      </p:to>
                                    </p:set>
                                    <p:animEffect transition="in" filter="strips(downLeft)">
                                      <p:cBhvr>
                                        <p:cTn id="7" dur="500"/>
                                        <p:tgtEl>
                                          <p:spTgt spid="422922"/>
                                        </p:tgtEl>
                                      </p:cBhvr>
                                    </p:animEffect>
                                  </p:childTnLst>
                                </p:cTn>
                              </p:par>
                            </p:childTnLst>
                          </p:cTn>
                        </p:par>
                        <p:par>
                          <p:cTn id="8" fill="hold" nodeType="afterGroup">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422919"/>
                                        </p:tgtEl>
                                        <p:attrNameLst>
                                          <p:attrName>style.visibility</p:attrName>
                                        </p:attrNameLst>
                                      </p:cBhvr>
                                      <p:to>
                                        <p:strVal val="visible"/>
                                      </p:to>
                                    </p:set>
                                    <p:animEffect transition="in" filter="strips(downLeft)">
                                      <p:cBhvr>
                                        <p:cTn id="11" dur="500"/>
                                        <p:tgtEl>
                                          <p:spTgt spid="42291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422923"/>
                                        </p:tgtEl>
                                        <p:attrNameLst>
                                          <p:attrName>style.visibility</p:attrName>
                                        </p:attrNameLst>
                                      </p:cBhvr>
                                      <p:to>
                                        <p:strVal val="visible"/>
                                      </p:to>
                                    </p:set>
                                    <p:animEffect transition="in" filter="wipe(up)">
                                      <p:cBhvr>
                                        <p:cTn id="16" dur="500"/>
                                        <p:tgtEl>
                                          <p:spTgt spid="422923"/>
                                        </p:tgtEl>
                                      </p:cBhvr>
                                    </p:animEffect>
                                  </p:childTnLst>
                                </p:cTn>
                              </p:par>
                            </p:childTnLst>
                          </p:cTn>
                        </p:par>
                        <p:par>
                          <p:cTn id="17" fill="hold" nodeType="afterGroup">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422921"/>
                                        </p:tgtEl>
                                        <p:attrNameLst>
                                          <p:attrName>style.visibility</p:attrName>
                                        </p:attrNameLst>
                                      </p:cBhvr>
                                      <p:to>
                                        <p:strVal val="visible"/>
                                      </p:to>
                                    </p:set>
                                    <p:animEffect transition="in" filter="dissolve">
                                      <p:cBhvr>
                                        <p:cTn id="20" dur="500"/>
                                        <p:tgtEl>
                                          <p:spTgt spid="42292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422920"/>
                                        </p:tgtEl>
                                        <p:attrNameLst>
                                          <p:attrName>style.visibility</p:attrName>
                                        </p:attrNameLst>
                                      </p:cBhvr>
                                      <p:to>
                                        <p:strVal val="visible"/>
                                      </p:to>
                                    </p:set>
                                    <p:animEffect transition="in" filter="wipe(up)">
                                      <p:cBhvr>
                                        <p:cTn id="25" dur="500"/>
                                        <p:tgtEl>
                                          <p:spTgt spid="422920"/>
                                        </p:tgtEl>
                                      </p:cBhvr>
                                    </p:animEffect>
                                  </p:childTnLst>
                                </p:cTn>
                              </p:par>
                            </p:childTnLst>
                          </p:cTn>
                        </p:par>
                        <p:par>
                          <p:cTn id="26" fill="hold" nodeType="afterGroup">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422917"/>
                                        </p:tgtEl>
                                        <p:attrNameLst>
                                          <p:attrName>style.visibility</p:attrName>
                                        </p:attrNameLst>
                                      </p:cBhvr>
                                      <p:to>
                                        <p:strVal val="visible"/>
                                      </p:to>
                                    </p:set>
                                    <p:animEffect transition="in" filter="dissolve">
                                      <p:cBhvr>
                                        <p:cTn id="29" dur="500"/>
                                        <p:tgtEl>
                                          <p:spTgt spid="4229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2917" grpId="0" animBg="1"/>
      <p:bldP spid="422919" grpId="0" animBg="1"/>
      <p:bldP spid="422920" grpId="0" animBg="1"/>
      <p:bldP spid="422921" grpId="0" animBg="1"/>
      <p:bldP spid="422922" grpId="0" animBg="1"/>
      <p:bldP spid="42292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2" descr="MonasterybyA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0834" name="Picture 3" descr="MonasterybyAi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2400" y="0"/>
            <a:ext cx="44958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0835" name="Rectangle 4"/>
          <p:cNvSpPr>
            <a:spLocks noGrp="1" noChangeArrowheads="1"/>
          </p:cNvSpPr>
          <p:nvPr>
            <p:ph type="title"/>
          </p:nvPr>
        </p:nvSpPr>
        <p:spPr>
          <a:xfrm>
            <a:off x="0" y="6172200"/>
            <a:ext cx="9144000" cy="685800"/>
          </a:xfrm>
          <a:solidFill>
            <a:srgbClr val="FFFFFF"/>
          </a:solidFill>
        </p:spPr>
        <p:txBody>
          <a:bodyPr/>
          <a:lstStyle/>
          <a:p>
            <a:pPr eaLnBrk="1" hangingPunct="1"/>
            <a:r>
              <a:rPr lang="en-US" b="1">
                <a:latin typeface="Times New Roman" charset="0"/>
                <a:ea typeface="ＭＳ Ｐゴシック" charset="0"/>
                <a:cs typeface="ＭＳ Ｐゴシック" charset="0"/>
              </a:rPr>
              <a:t>Imagine living in this terrain!</a:t>
            </a:r>
            <a:endParaRPr lang="en-US">
              <a:latin typeface="Times New Roman" charset="0"/>
              <a:ea typeface="ＭＳ Ｐゴシック" charset="0"/>
              <a:cs typeface="ＭＳ Ｐゴシック"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881" name="Group 2"/>
          <p:cNvGrpSpPr>
            <a:grpSpLocks/>
          </p:cNvGrpSpPr>
          <p:nvPr/>
        </p:nvGrpSpPr>
        <p:grpSpPr bwMode="auto">
          <a:xfrm>
            <a:off x="0" y="0"/>
            <a:ext cx="9144000" cy="6858000"/>
            <a:chOff x="0" y="0"/>
            <a:chExt cx="5760" cy="4320"/>
          </a:xfrm>
        </p:grpSpPr>
        <p:pic>
          <p:nvPicPr>
            <p:cNvPr id="122884" name="Picture 3" descr="SiqExi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277"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7012" name="Rectangle 4"/>
            <p:cNvSpPr>
              <a:spLocks noChangeArrowheads="1"/>
            </p:cNvSpPr>
            <p:nvPr/>
          </p:nvSpPr>
          <p:spPr bwMode="auto">
            <a:xfrm>
              <a:off x="2208" y="0"/>
              <a:ext cx="3552" cy="4320"/>
            </a:xfrm>
            <a:prstGeom prst="rect">
              <a:avLst/>
            </a:prstGeom>
            <a:solidFill>
              <a:schemeClr val="bg2"/>
            </a:solidFill>
            <a:ln w="9525">
              <a:noFill/>
              <a:miter lim="800000"/>
              <a:headEnd/>
              <a:tailEnd/>
            </a:ln>
            <a:effectLst/>
          </p:spPr>
          <p:txBody>
            <a:bodyPr wrap="none" anchor="ctr"/>
            <a:lstStyle/>
            <a:p>
              <a:pPr>
                <a:defRPr/>
              </a:pPr>
              <a:endParaRPr lang="en-US">
                <a:latin typeface="Garamond" pitchFamily="8" charset="0"/>
                <a:ea typeface="+mn-ea"/>
                <a:cs typeface="+mn-cs"/>
              </a:endParaRPr>
            </a:p>
          </p:txBody>
        </p:sp>
      </p:grpSp>
      <p:sp>
        <p:nvSpPr>
          <p:cNvPr id="122882" name="Rectangle 5"/>
          <p:cNvSpPr>
            <a:spLocks noGrp="1" noChangeArrowheads="1"/>
          </p:cNvSpPr>
          <p:nvPr>
            <p:ph type="title"/>
          </p:nvPr>
        </p:nvSpPr>
        <p:spPr>
          <a:xfrm>
            <a:off x="2160588" y="304800"/>
            <a:ext cx="7092950" cy="1447800"/>
          </a:xfrm>
        </p:spPr>
        <p:txBody>
          <a:bodyPr/>
          <a:lstStyle/>
          <a:p>
            <a:pPr eaLnBrk="1" hangingPunct="1"/>
            <a:r>
              <a:rPr lang="en-US" sz="4800" b="1">
                <a:solidFill>
                  <a:srgbClr val="F3E7F3"/>
                </a:solidFill>
                <a:latin typeface="Times New Roman" charset="0"/>
                <a:ea typeface="ＭＳ Ｐゴシック" charset="0"/>
                <a:cs typeface="ＭＳ Ｐゴシック" charset="0"/>
              </a:rPr>
              <a:t>Who Lived at Petra?</a:t>
            </a:r>
            <a:endParaRPr lang="en-US" b="1">
              <a:latin typeface="Times New Roman" charset="0"/>
              <a:ea typeface="ＭＳ Ｐゴシック" charset="0"/>
              <a:cs typeface="ＭＳ Ｐゴシック" charset="0"/>
            </a:endParaRPr>
          </a:p>
        </p:txBody>
      </p:sp>
      <p:sp>
        <p:nvSpPr>
          <p:cNvPr id="427014" name="Rectangle 6"/>
          <p:cNvSpPr>
            <a:spLocks noChangeArrowheads="1"/>
          </p:cNvSpPr>
          <p:nvPr/>
        </p:nvSpPr>
        <p:spPr bwMode="auto">
          <a:xfrm>
            <a:off x="2590800" y="1752600"/>
            <a:ext cx="6705600"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eaLnBrk="1" fontAlgn="base" hangingPunct="1">
              <a:spcBef>
                <a:spcPct val="20000"/>
              </a:spcBef>
              <a:buClr>
                <a:schemeClr val="tx2"/>
              </a:buClr>
              <a:buSzPct val="65000"/>
              <a:buFont typeface="Wingdings" charset="0"/>
              <a:buChar char="v"/>
            </a:pPr>
            <a:r>
              <a:rPr lang="en-US" b="1">
                <a:solidFill>
                  <a:srgbClr val="CCCC00"/>
                </a:solidFill>
                <a:effectLst/>
                <a:latin typeface="Times New Roman" charset="0"/>
              </a:rPr>
              <a:t>Horites</a:t>
            </a:r>
            <a:r>
              <a:rPr lang="en-US" sz="3200" b="1">
                <a:solidFill>
                  <a:srgbClr val="F3E7F3"/>
                </a:solidFill>
                <a:effectLst/>
                <a:latin typeface="Times New Roman" charset="0"/>
              </a:rPr>
              <a:t> (Gen. 14:6): </a:t>
            </a:r>
            <a:br>
              <a:rPr lang="en-US" sz="3200" b="1">
                <a:solidFill>
                  <a:srgbClr val="F3E7F3"/>
                </a:solidFill>
                <a:effectLst/>
                <a:latin typeface="Times New Roman" charset="0"/>
              </a:rPr>
            </a:br>
            <a:r>
              <a:rPr lang="en-US" sz="3200" b="1">
                <a:solidFill>
                  <a:srgbClr val="F3E7F3"/>
                </a:solidFill>
                <a:effectLst/>
                <a:latin typeface="Times New Roman" charset="0"/>
              </a:rPr>
              <a:t>Pre-1850 (</a:t>
            </a:r>
            <a:r>
              <a:rPr lang="ja-JP" altLang="en-US" sz="3200" b="1">
                <a:solidFill>
                  <a:srgbClr val="F3E7F3"/>
                </a:solidFill>
                <a:effectLst/>
                <a:latin typeface="Times New Roman" charset="0"/>
              </a:rPr>
              <a:t>“</a:t>
            </a:r>
            <a:r>
              <a:rPr lang="en-US" altLang="ja-JP" sz="3200" b="1">
                <a:solidFill>
                  <a:srgbClr val="F3E7F3"/>
                </a:solidFill>
                <a:effectLst/>
                <a:latin typeface="Times New Roman" charset="0"/>
              </a:rPr>
              <a:t>hill country of Seir</a:t>
            </a:r>
            <a:r>
              <a:rPr lang="ja-JP" altLang="en-US" sz="3200" b="1">
                <a:solidFill>
                  <a:srgbClr val="F3E7F3"/>
                </a:solidFill>
                <a:effectLst/>
                <a:latin typeface="Times New Roman" charset="0"/>
              </a:rPr>
              <a:t>”</a:t>
            </a:r>
            <a:r>
              <a:rPr lang="en-US" altLang="ja-JP" sz="3200" b="1">
                <a:solidFill>
                  <a:srgbClr val="F3E7F3"/>
                </a:solidFill>
                <a:effectLst/>
                <a:latin typeface="Times New Roman" charset="0"/>
              </a:rPr>
              <a:t>)</a:t>
            </a:r>
          </a:p>
          <a:p>
            <a:pPr marL="342900" indent="-342900" eaLnBrk="1" fontAlgn="base" hangingPunct="1">
              <a:spcBef>
                <a:spcPct val="20000"/>
              </a:spcBef>
              <a:buClr>
                <a:schemeClr val="tx2"/>
              </a:buClr>
              <a:buSzPct val="65000"/>
              <a:buFont typeface="Wingdings" charset="0"/>
              <a:buChar char="v"/>
            </a:pPr>
            <a:r>
              <a:rPr lang="en-US" b="1">
                <a:solidFill>
                  <a:srgbClr val="CCCC00"/>
                </a:solidFill>
                <a:effectLst/>
                <a:latin typeface="Times New Roman" charset="0"/>
              </a:rPr>
              <a:t>Edomites</a:t>
            </a:r>
            <a:r>
              <a:rPr lang="en-US" sz="3200" b="1">
                <a:solidFill>
                  <a:srgbClr val="F3E7F3"/>
                </a:solidFill>
                <a:effectLst/>
                <a:latin typeface="Times New Roman" charset="0"/>
              </a:rPr>
              <a:t> (Amos 1:12): </a:t>
            </a:r>
            <a:br>
              <a:rPr lang="en-US" sz="3200" b="1">
                <a:solidFill>
                  <a:srgbClr val="F3E7F3"/>
                </a:solidFill>
                <a:effectLst/>
                <a:latin typeface="Times New Roman" charset="0"/>
              </a:rPr>
            </a:br>
            <a:r>
              <a:rPr lang="en-US" sz="3200" b="1">
                <a:solidFill>
                  <a:srgbClr val="F3E7F3"/>
                </a:solidFill>
                <a:effectLst/>
                <a:latin typeface="Times New Roman" charset="0"/>
              </a:rPr>
              <a:t>1850-552 </a:t>
            </a:r>
            <a:r>
              <a:rPr lang="en-US" sz="2400" b="1">
                <a:solidFill>
                  <a:srgbClr val="F3E7F3"/>
                </a:solidFill>
                <a:effectLst/>
                <a:latin typeface="Times New Roman" charset="0"/>
              </a:rPr>
              <a:t>BC</a:t>
            </a:r>
            <a:r>
              <a:rPr lang="en-US" sz="3200" b="1">
                <a:solidFill>
                  <a:srgbClr val="F3E7F3"/>
                </a:solidFill>
                <a:effectLst/>
                <a:latin typeface="Times New Roman" charset="0"/>
              </a:rPr>
              <a:t> (</a:t>
            </a:r>
            <a:r>
              <a:rPr lang="ja-JP" altLang="en-US" sz="3200" b="1">
                <a:solidFill>
                  <a:srgbClr val="F3E7F3"/>
                </a:solidFill>
                <a:effectLst/>
                <a:latin typeface="Times New Roman" charset="0"/>
              </a:rPr>
              <a:t>“</a:t>
            </a:r>
            <a:r>
              <a:rPr lang="en-US" altLang="ja-JP" sz="3200" b="1">
                <a:solidFill>
                  <a:srgbClr val="F3E7F3"/>
                </a:solidFill>
                <a:effectLst/>
                <a:latin typeface="Times New Roman" charset="0"/>
              </a:rPr>
              <a:t>Sela</a:t>
            </a:r>
            <a:r>
              <a:rPr lang="ja-JP" altLang="en-US" sz="3200" b="1">
                <a:solidFill>
                  <a:srgbClr val="F3E7F3"/>
                </a:solidFill>
                <a:effectLst/>
                <a:latin typeface="Times New Roman" charset="0"/>
              </a:rPr>
              <a:t>”</a:t>
            </a:r>
            <a:r>
              <a:rPr lang="en-US" altLang="ja-JP" sz="3200" b="1">
                <a:solidFill>
                  <a:srgbClr val="F3E7F3"/>
                </a:solidFill>
                <a:effectLst/>
                <a:latin typeface="Times New Roman" charset="0"/>
              </a:rPr>
              <a:t> Heb. </a:t>
            </a:r>
            <a:r>
              <a:rPr lang="ja-JP" altLang="en-US" sz="3200" b="1">
                <a:solidFill>
                  <a:srgbClr val="F3E7F3"/>
                </a:solidFill>
                <a:effectLst/>
                <a:latin typeface="Times New Roman" charset="0"/>
              </a:rPr>
              <a:t>“</a:t>
            </a:r>
            <a:r>
              <a:rPr lang="en-US" altLang="ja-JP" sz="3200" b="1">
                <a:solidFill>
                  <a:srgbClr val="F3E7F3"/>
                </a:solidFill>
                <a:effectLst/>
                <a:latin typeface="Times New Roman" charset="0"/>
              </a:rPr>
              <a:t>rock</a:t>
            </a:r>
            <a:r>
              <a:rPr lang="ja-JP" altLang="en-US" sz="3200" b="1">
                <a:solidFill>
                  <a:srgbClr val="F3E7F3"/>
                </a:solidFill>
                <a:effectLst/>
                <a:latin typeface="Times New Roman" charset="0"/>
              </a:rPr>
              <a:t>”</a:t>
            </a:r>
            <a:r>
              <a:rPr lang="en-US" altLang="ja-JP" sz="3200" b="1">
                <a:solidFill>
                  <a:srgbClr val="F3E7F3"/>
                </a:solidFill>
                <a:effectLst/>
                <a:latin typeface="Times New Roman" charset="0"/>
              </a:rPr>
              <a:t>)</a:t>
            </a:r>
          </a:p>
          <a:p>
            <a:pPr marL="342900" indent="-342900" eaLnBrk="1" fontAlgn="base" hangingPunct="1">
              <a:spcBef>
                <a:spcPct val="20000"/>
              </a:spcBef>
              <a:buClr>
                <a:schemeClr val="tx2"/>
              </a:buClr>
              <a:buSzPct val="65000"/>
              <a:buFont typeface="Wingdings" charset="0"/>
              <a:buChar char="v"/>
            </a:pPr>
            <a:r>
              <a:rPr lang="en-US" b="1">
                <a:solidFill>
                  <a:srgbClr val="CCCC00"/>
                </a:solidFill>
                <a:effectLst/>
                <a:latin typeface="Times New Roman" charset="0"/>
              </a:rPr>
              <a:t>Nabataeans</a:t>
            </a:r>
            <a:r>
              <a:rPr lang="en-US" sz="3200" b="1">
                <a:solidFill>
                  <a:srgbClr val="F3E7F3"/>
                </a:solidFill>
                <a:effectLst/>
                <a:latin typeface="Times New Roman" charset="0"/>
              </a:rPr>
              <a:t> (not in Bible)</a:t>
            </a:r>
            <a:br>
              <a:rPr lang="en-US" sz="3200" b="1">
                <a:solidFill>
                  <a:srgbClr val="F3E7F3"/>
                </a:solidFill>
                <a:effectLst/>
                <a:latin typeface="Times New Roman" charset="0"/>
              </a:rPr>
            </a:br>
            <a:r>
              <a:rPr lang="en-US" sz="3200" b="1">
                <a:solidFill>
                  <a:srgbClr val="F3E7F3"/>
                </a:solidFill>
                <a:effectLst/>
                <a:latin typeface="Times New Roman" charset="0"/>
              </a:rPr>
              <a:t>552 </a:t>
            </a:r>
            <a:r>
              <a:rPr lang="en-US" sz="2400" b="1">
                <a:solidFill>
                  <a:srgbClr val="F3E7F3"/>
                </a:solidFill>
                <a:effectLst/>
                <a:latin typeface="Times New Roman" charset="0"/>
              </a:rPr>
              <a:t>BC-AD</a:t>
            </a:r>
            <a:r>
              <a:rPr lang="en-US" sz="3200" b="1">
                <a:solidFill>
                  <a:srgbClr val="F3E7F3"/>
                </a:solidFill>
                <a:effectLst/>
                <a:latin typeface="Times New Roman" charset="0"/>
              </a:rPr>
              <a:t> 106 (</a:t>
            </a:r>
            <a:r>
              <a:rPr lang="ja-JP" altLang="en-US" sz="3200" b="1">
                <a:solidFill>
                  <a:srgbClr val="F3E7F3"/>
                </a:solidFill>
                <a:effectLst/>
                <a:latin typeface="Times New Roman" charset="0"/>
              </a:rPr>
              <a:t>“</a:t>
            </a:r>
            <a:r>
              <a:rPr lang="en-US" altLang="ja-JP" sz="3200" b="1">
                <a:solidFill>
                  <a:srgbClr val="F3E7F3"/>
                </a:solidFill>
                <a:effectLst/>
                <a:latin typeface="Times New Roman" charset="0"/>
              </a:rPr>
              <a:t>Petra</a:t>
            </a:r>
            <a:r>
              <a:rPr lang="ja-JP" altLang="en-US" sz="3200" b="1">
                <a:solidFill>
                  <a:srgbClr val="F3E7F3"/>
                </a:solidFill>
                <a:effectLst/>
                <a:latin typeface="Times New Roman" charset="0"/>
              </a:rPr>
              <a:t>”</a:t>
            </a:r>
            <a:r>
              <a:rPr lang="en-US" altLang="ja-JP" sz="3200" b="1">
                <a:solidFill>
                  <a:srgbClr val="F3E7F3"/>
                </a:solidFill>
                <a:effectLst/>
                <a:latin typeface="Times New Roman" charset="0"/>
              </a:rPr>
              <a:t> Gr. </a:t>
            </a:r>
            <a:r>
              <a:rPr lang="ja-JP" altLang="en-US" sz="3200" b="1">
                <a:solidFill>
                  <a:srgbClr val="F3E7F3"/>
                </a:solidFill>
                <a:effectLst/>
                <a:latin typeface="Times New Roman" charset="0"/>
              </a:rPr>
              <a:t>“</a:t>
            </a:r>
            <a:r>
              <a:rPr lang="en-US" altLang="ja-JP" sz="3200" b="1">
                <a:solidFill>
                  <a:srgbClr val="F3E7F3"/>
                </a:solidFill>
                <a:effectLst/>
                <a:latin typeface="Times New Roman" charset="0"/>
              </a:rPr>
              <a:t>rock</a:t>
            </a:r>
            <a:r>
              <a:rPr lang="ja-JP" altLang="en-US" sz="3200" b="1">
                <a:solidFill>
                  <a:srgbClr val="F3E7F3"/>
                </a:solidFill>
                <a:effectLst/>
                <a:latin typeface="Times New Roman" charset="0"/>
              </a:rPr>
              <a:t>”</a:t>
            </a:r>
            <a:r>
              <a:rPr lang="en-US" altLang="ja-JP" sz="3200" b="1">
                <a:solidFill>
                  <a:srgbClr val="F3E7F3"/>
                </a:solidFill>
                <a:effectLst/>
                <a:latin typeface="Times New Roman" charset="0"/>
              </a:rPr>
              <a:t>)</a:t>
            </a:r>
          </a:p>
          <a:p>
            <a:pPr marL="342900" indent="-342900" eaLnBrk="1" fontAlgn="base" hangingPunct="1">
              <a:spcBef>
                <a:spcPct val="20000"/>
              </a:spcBef>
              <a:buClr>
                <a:schemeClr val="tx2"/>
              </a:buClr>
              <a:buSzPct val="65000"/>
              <a:buFont typeface="Wingdings" charset="0"/>
              <a:buChar char="v"/>
            </a:pPr>
            <a:r>
              <a:rPr lang="en-US" sz="4000" b="1">
                <a:solidFill>
                  <a:srgbClr val="CCCC00"/>
                </a:solidFill>
                <a:effectLst/>
                <a:latin typeface="Times New Roman" charset="0"/>
              </a:rPr>
              <a:t>Romans</a:t>
            </a:r>
            <a:r>
              <a:rPr lang="en-US" sz="3200" b="1">
                <a:solidFill>
                  <a:srgbClr val="F3E7F3"/>
                </a:solidFill>
                <a:effectLst/>
                <a:latin typeface="Times New Roman" charset="0"/>
              </a:rPr>
              <a:t> (post-NT)</a:t>
            </a:r>
            <a:br>
              <a:rPr lang="en-US" sz="3200" b="1">
                <a:solidFill>
                  <a:srgbClr val="F3E7F3"/>
                </a:solidFill>
                <a:effectLst/>
                <a:latin typeface="Times New Roman" charset="0"/>
              </a:rPr>
            </a:br>
            <a:r>
              <a:rPr lang="en-US" sz="3200" b="1">
                <a:solidFill>
                  <a:srgbClr val="F3E7F3"/>
                </a:solidFill>
                <a:effectLst/>
                <a:latin typeface="Times New Roman" charset="0"/>
              </a:rPr>
              <a:t>Post-</a:t>
            </a:r>
            <a:r>
              <a:rPr lang="en-US" sz="2400" b="1">
                <a:solidFill>
                  <a:srgbClr val="F3E7F3"/>
                </a:solidFill>
                <a:effectLst/>
                <a:latin typeface="Times New Roman" charset="0"/>
              </a:rPr>
              <a:t>AD</a:t>
            </a:r>
            <a:r>
              <a:rPr lang="en-US" sz="3200" b="1">
                <a:solidFill>
                  <a:srgbClr val="F3E7F3"/>
                </a:solidFill>
                <a:effectLst/>
                <a:latin typeface="Times New Roman" charset="0"/>
              </a:rPr>
              <a:t> 106 (</a:t>
            </a:r>
            <a:r>
              <a:rPr lang="ja-JP" altLang="en-US" sz="3200" b="1">
                <a:solidFill>
                  <a:srgbClr val="F3E7F3"/>
                </a:solidFill>
                <a:effectLst/>
                <a:latin typeface="Times New Roman" charset="0"/>
              </a:rPr>
              <a:t>“</a:t>
            </a:r>
            <a:r>
              <a:rPr lang="en-US" altLang="ja-JP" sz="3200" b="1">
                <a:solidFill>
                  <a:srgbClr val="F3E7F3"/>
                </a:solidFill>
                <a:effectLst/>
                <a:latin typeface="Times New Roman" charset="0"/>
              </a:rPr>
              <a:t>Hadriana</a:t>
            </a:r>
            <a:r>
              <a:rPr lang="ja-JP" altLang="en-US" sz="3200" b="1">
                <a:solidFill>
                  <a:srgbClr val="F3E7F3"/>
                </a:solidFill>
                <a:effectLst/>
                <a:latin typeface="Times New Roman" charset="0"/>
              </a:rPr>
              <a:t>”</a:t>
            </a:r>
            <a:r>
              <a:rPr lang="en-US" altLang="ja-JP" sz="3200" b="1">
                <a:solidFill>
                  <a:srgbClr val="F3E7F3"/>
                </a:solidFill>
                <a:effectLst/>
                <a:latin typeface="Times New Roman" charset="0"/>
              </a:rPr>
              <a:t>)</a:t>
            </a:r>
            <a:endParaRPr lang="en-US" sz="3200" b="1">
              <a:solidFill>
                <a:srgbClr val="F3E7F3"/>
              </a:solidFill>
              <a:effectLst/>
              <a:latin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7014">
                                            <p:txEl>
                                              <p:pRg st="0" end="0"/>
                                            </p:txEl>
                                          </p:spTgt>
                                        </p:tgtEl>
                                        <p:attrNameLst>
                                          <p:attrName>style.visibility</p:attrName>
                                        </p:attrNameLst>
                                      </p:cBhvr>
                                      <p:to>
                                        <p:strVal val="visible"/>
                                      </p:to>
                                    </p:set>
                                    <p:animEffect transition="in" filter="fade">
                                      <p:cBhvr>
                                        <p:cTn id="7" dur="500"/>
                                        <p:tgtEl>
                                          <p:spTgt spid="42701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27014">
                                            <p:txEl>
                                              <p:pRg st="1" end="1"/>
                                            </p:txEl>
                                          </p:spTgt>
                                        </p:tgtEl>
                                        <p:attrNameLst>
                                          <p:attrName>style.visibility</p:attrName>
                                        </p:attrNameLst>
                                      </p:cBhvr>
                                      <p:to>
                                        <p:strVal val="visible"/>
                                      </p:to>
                                    </p:set>
                                    <p:animEffect transition="in" filter="fade">
                                      <p:cBhvr>
                                        <p:cTn id="12" dur="500"/>
                                        <p:tgtEl>
                                          <p:spTgt spid="42701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27014">
                                            <p:txEl>
                                              <p:pRg st="2" end="2"/>
                                            </p:txEl>
                                          </p:spTgt>
                                        </p:tgtEl>
                                        <p:attrNameLst>
                                          <p:attrName>style.visibility</p:attrName>
                                        </p:attrNameLst>
                                      </p:cBhvr>
                                      <p:to>
                                        <p:strVal val="visible"/>
                                      </p:to>
                                    </p:set>
                                    <p:animEffect transition="in" filter="fade">
                                      <p:cBhvr>
                                        <p:cTn id="17" dur="500"/>
                                        <p:tgtEl>
                                          <p:spTgt spid="42701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27014">
                                            <p:txEl>
                                              <p:pRg st="3" end="3"/>
                                            </p:txEl>
                                          </p:spTgt>
                                        </p:tgtEl>
                                        <p:attrNameLst>
                                          <p:attrName>style.visibility</p:attrName>
                                        </p:attrNameLst>
                                      </p:cBhvr>
                                      <p:to>
                                        <p:strVal val="visible"/>
                                      </p:to>
                                    </p:set>
                                    <p:animEffect transition="in" filter="fade">
                                      <p:cBhvr>
                                        <p:cTn id="22" dur="500"/>
                                        <p:tgtEl>
                                          <p:spTgt spid="4270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7014" grpId="0" build="p"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ChangeArrowheads="1"/>
          </p:cNvSpPr>
          <p:nvPr>
            <p:ph type="ctrTitle"/>
          </p:nvPr>
        </p:nvSpPr>
        <p:spPr>
          <a:xfrm>
            <a:off x="4648200" y="0"/>
            <a:ext cx="3352800" cy="4572000"/>
          </a:xfrm>
        </p:spPr>
        <p:txBody>
          <a:bodyPr/>
          <a:lstStyle/>
          <a:p>
            <a:pPr eaLnBrk="1" hangingPunct="1"/>
            <a:r>
              <a:rPr lang="en-US" sz="4800" b="1">
                <a:latin typeface="Times New Roman" charset="0"/>
                <a:ea typeface="ＭＳ Ｐゴシック" charset="0"/>
                <a:cs typeface="ＭＳ Ｐゴシック" charset="0"/>
              </a:rPr>
              <a:t>National Geographic has several articles on Petra back to 1907</a:t>
            </a:r>
            <a:endParaRPr lang="en-US">
              <a:latin typeface="Times New Roman" charset="0"/>
              <a:ea typeface="ＭＳ Ｐゴシック" charset="0"/>
              <a:cs typeface="ＭＳ Ｐゴシック" charset="0"/>
            </a:endParaRPr>
          </a:p>
        </p:txBody>
      </p:sp>
      <p:sp>
        <p:nvSpPr>
          <p:cNvPr id="124930" name="Rectangle 3"/>
          <p:cNvSpPr>
            <a:spLocks noGrp="1" noChangeArrowheads="1"/>
          </p:cNvSpPr>
          <p:nvPr>
            <p:ph type="subTitle" idx="1"/>
          </p:nvPr>
        </p:nvSpPr>
        <p:spPr>
          <a:xfrm rot="10800000" flipV="1">
            <a:off x="5029200" y="6248400"/>
            <a:ext cx="3810000" cy="609600"/>
          </a:xfrm>
        </p:spPr>
        <p:txBody>
          <a:bodyPr/>
          <a:lstStyle/>
          <a:p>
            <a:pPr eaLnBrk="1" hangingPunct="1">
              <a:buFont typeface="Wingdings" charset="0"/>
              <a:buNone/>
            </a:pPr>
            <a:r>
              <a:rPr lang="en-US">
                <a:latin typeface="Times New Roman" charset="0"/>
                <a:ea typeface="ＭＳ Ｐゴシック" charset="0"/>
                <a:cs typeface="ＭＳ Ｐゴシック" charset="0"/>
              </a:rPr>
              <a:t>Here</a:t>
            </a:r>
            <a:r>
              <a:rPr lang="ja-JP" alt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Dec. 1998</a:t>
            </a:r>
            <a:endParaRPr lang="en-US">
              <a:latin typeface="Times New Roman" charset="0"/>
              <a:ea typeface="ＭＳ Ｐゴシック" charset="0"/>
              <a:cs typeface="ＭＳ Ｐゴシック" charset="0"/>
            </a:endParaRPr>
          </a:p>
        </p:txBody>
      </p:sp>
      <p:pic>
        <p:nvPicPr>
          <p:cNvPr id="124931" name="Picture 4" descr="298LC01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552475">
            <a:off x="0" y="-273050"/>
            <a:ext cx="4718050" cy="7131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Grp="1" noChangeArrowheads="1"/>
          </p:cNvSpPr>
          <p:nvPr>
            <p:ph type="ctrTitle"/>
          </p:nvPr>
        </p:nvSpPr>
        <p:spPr/>
        <p:txBody>
          <a:bodyPr/>
          <a:lstStyle/>
          <a:p>
            <a:pPr eaLnBrk="1" hangingPunct="1"/>
            <a:r>
              <a:rPr lang="en-US">
                <a:latin typeface="Times New Roman" charset="0"/>
                <a:ea typeface="ＭＳ Ｐゴシック" charset="0"/>
                <a:cs typeface="ＭＳ Ｐゴシック" charset="0"/>
              </a:rPr>
              <a:t>Petra Article Front Page</a:t>
            </a:r>
          </a:p>
        </p:txBody>
      </p:sp>
      <p:sp>
        <p:nvSpPr>
          <p:cNvPr id="126978" name="Rectangle 3"/>
          <p:cNvSpPr>
            <a:spLocks noGrp="1" noChangeArrowheads="1"/>
          </p:cNvSpPr>
          <p:nvPr>
            <p:ph type="subTitle" idx="1"/>
          </p:nvPr>
        </p:nvSpPr>
        <p:spPr/>
        <p:txBody>
          <a:bodyPr/>
          <a:lstStyle/>
          <a:p>
            <a:pPr eaLnBrk="1" hangingPunct="1">
              <a:buFont typeface="Wingdings" charset="0"/>
              <a:buNone/>
            </a:pPr>
            <a:endParaRPr lang="en-US">
              <a:latin typeface="Times New Roman" charset="0"/>
              <a:ea typeface="ＭＳ Ｐゴシック" charset="0"/>
              <a:cs typeface="ＭＳ Ｐゴシック" charset="0"/>
            </a:endParaRPr>
          </a:p>
        </p:txBody>
      </p:sp>
      <p:grpSp>
        <p:nvGrpSpPr>
          <p:cNvPr id="126979" name="Group 4"/>
          <p:cNvGrpSpPr>
            <a:grpSpLocks/>
          </p:cNvGrpSpPr>
          <p:nvPr/>
        </p:nvGrpSpPr>
        <p:grpSpPr bwMode="auto">
          <a:xfrm>
            <a:off x="0" y="0"/>
            <a:ext cx="9144000" cy="7010400"/>
            <a:chOff x="0" y="0"/>
            <a:chExt cx="5760" cy="4416"/>
          </a:xfrm>
        </p:grpSpPr>
        <p:pic>
          <p:nvPicPr>
            <p:cNvPr id="126980" name="Picture 5" descr="ArticleIntro"/>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760" cy="44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981" name="Picture 6" descr="ArticleIntro"/>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 y="0"/>
              <a:ext cx="2864" cy="44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2" descr="Siq"/>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41275"/>
            <a:ext cx="9144000" cy="6975475"/>
          </a:xfrm>
        </p:spPr>
      </p:pic>
      <p:sp>
        <p:nvSpPr>
          <p:cNvPr id="433155" name="Rectangle 3"/>
          <p:cNvSpPr>
            <a:spLocks noGrp="1" noChangeArrowheads="1"/>
          </p:cNvSpPr>
          <p:nvPr>
            <p:ph type="title"/>
          </p:nvPr>
        </p:nvSpPr>
        <p:spPr>
          <a:xfrm>
            <a:off x="-76200" y="152400"/>
            <a:ext cx="4038600" cy="1143000"/>
          </a:xfrm>
          <a:solidFill>
            <a:schemeClr val="tx1"/>
          </a:solidFill>
        </p:spPr>
        <p:txBody>
          <a:bodyPr/>
          <a:lstStyle/>
          <a:p>
            <a:pPr eaLnBrk="1" hangingPunct="1"/>
            <a:r>
              <a:rPr lang="en-US" sz="4800" b="1">
                <a:solidFill>
                  <a:schemeClr val="accent1"/>
                </a:solidFill>
                <a:latin typeface="Times New Roman" charset="0"/>
                <a:ea typeface="ＭＳ Ｐゴシック" charset="0"/>
                <a:cs typeface="ＭＳ Ｐゴシック" charset="0"/>
              </a:rPr>
              <a:t>The Siq </a:t>
            </a:r>
            <a:br>
              <a:rPr lang="en-US" sz="4800" b="1">
                <a:solidFill>
                  <a:schemeClr val="accent1"/>
                </a:solidFill>
                <a:latin typeface="Times New Roman" charset="0"/>
                <a:ea typeface="ＭＳ Ｐゴシック" charset="0"/>
                <a:cs typeface="ＭＳ Ｐゴシック" charset="0"/>
              </a:rPr>
            </a:br>
            <a:r>
              <a:rPr lang="en-US" sz="3200" b="1">
                <a:solidFill>
                  <a:schemeClr val="accent1"/>
                </a:solidFill>
                <a:latin typeface="Times New Roman" charset="0"/>
                <a:ea typeface="ＭＳ Ｐゴシック" charset="0"/>
                <a:cs typeface="ＭＳ Ｐゴシック" charset="0"/>
              </a:rPr>
              <a:t>(pronounced </a:t>
            </a:r>
            <a:r>
              <a:rPr lang="ja-JP" altLang="en-US" sz="3200" b="1">
                <a:solidFill>
                  <a:schemeClr val="accent1"/>
                </a:solidFill>
                <a:latin typeface="Times New Roman" charset="0"/>
                <a:ea typeface="ＭＳ Ｐゴシック" charset="0"/>
                <a:cs typeface="ＭＳ Ｐゴシック" charset="0"/>
              </a:rPr>
              <a:t>“</a:t>
            </a:r>
            <a:r>
              <a:rPr lang="en-US" altLang="ja-JP" sz="3200" b="1">
                <a:solidFill>
                  <a:schemeClr val="accent1"/>
                </a:solidFill>
                <a:latin typeface="Times New Roman" charset="0"/>
                <a:ea typeface="ＭＳ Ｐゴシック" charset="0"/>
                <a:cs typeface="ＭＳ Ｐゴシック" charset="0"/>
              </a:rPr>
              <a:t>seek</a:t>
            </a:r>
            <a:r>
              <a:rPr lang="ja-JP" altLang="en-US" sz="3200" b="1">
                <a:solidFill>
                  <a:schemeClr val="accent1"/>
                </a:solidFill>
                <a:latin typeface="Times New Roman" charset="0"/>
                <a:ea typeface="ＭＳ Ｐゴシック" charset="0"/>
                <a:cs typeface="ＭＳ Ｐゴシック" charset="0"/>
              </a:rPr>
              <a:t>”</a:t>
            </a:r>
            <a:r>
              <a:rPr lang="en-US" altLang="ja-JP" sz="3200" b="1">
                <a:solidFill>
                  <a:schemeClr val="accent1"/>
                </a:solidFill>
                <a:latin typeface="Times New Roman" charset="0"/>
                <a:ea typeface="ＭＳ Ｐゴシック" charset="0"/>
                <a:cs typeface="ＭＳ Ｐゴシック" charset="0"/>
              </a:rPr>
              <a:t>)</a:t>
            </a:r>
            <a:endParaRPr lang="en-US" sz="3200" b="1">
              <a:solidFill>
                <a:schemeClr val="accent1"/>
              </a:solidFill>
              <a:latin typeface="Times New Roman" charset="0"/>
              <a:ea typeface="ＭＳ Ｐゴシック" charset="0"/>
              <a:cs typeface="ＭＳ Ｐゴシック" charset="0"/>
            </a:endParaRPr>
          </a:p>
        </p:txBody>
      </p:sp>
      <p:sp>
        <p:nvSpPr>
          <p:cNvPr id="433156" name="Rectangle 4"/>
          <p:cNvSpPr>
            <a:spLocks noChangeArrowheads="1"/>
          </p:cNvSpPr>
          <p:nvPr/>
        </p:nvSpPr>
        <p:spPr bwMode="auto">
          <a:xfrm>
            <a:off x="0" y="1676400"/>
            <a:ext cx="3962400" cy="19812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fontAlgn="base" hangingPunct="1">
              <a:spcBef>
                <a:spcPct val="0"/>
              </a:spcBef>
            </a:pPr>
            <a:r>
              <a:rPr lang="en-US" sz="4400" b="1">
                <a:solidFill>
                  <a:schemeClr val="accent1"/>
                </a:solidFill>
                <a:effectLst/>
                <a:latin typeface="Times New Roman" charset="0"/>
              </a:rPr>
              <a:t>The only entrance to Petra</a:t>
            </a:r>
            <a:endParaRPr lang="en-US" sz="2800" b="1">
              <a:solidFill>
                <a:schemeClr val="accent1"/>
              </a:solidFill>
              <a:effectLst/>
              <a:latin typeface="Times New Roman" charset="0"/>
            </a:endParaRPr>
          </a:p>
        </p:txBody>
      </p:sp>
      <p:sp>
        <p:nvSpPr>
          <p:cNvPr id="433157" name="AutoShape 5"/>
          <p:cNvSpPr>
            <a:spLocks noChangeArrowheads="1"/>
          </p:cNvSpPr>
          <p:nvPr/>
        </p:nvSpPr>
        <p:spPr bwMode="auto">
          <a:xfrm rot="-1080250">
            <a:off x="0" y="5257800"/>
            <a:ext cx="4343400" cy="1066800"/>
          </a:xfrm>
          <a:prstGeom prst="rightArrowCallout">
            <a:avLst>
              <a:gd name="adj1" fmla="val 25000"/>
              <a:gd name="adj2" fmla="val 25000"/>
              <a:gd name="adj3" fmla="val 67857"/>
              <a:gd name="adj4" fmla="val 66667"/>
            </a:avLst>
          </a:prstGeom>
          <a:solidFill>
            <a:srgbClr val="0033CC"/>
          </a:solidFill>
          <a:ln w="9525">
            <a:solidFill>
              <a:schemeClr val="tx1"/>
            </a:solidFill>
            <a:miter lim="800000"/>
            <a:headEnd/>
            <a:tailEnd/>
          </a:ln>
        </p:spPr>
        <p:txBody>
          <a:bodyPr wrap="none" anchor="ctr"/>
          <a:lstStyle/>
          <a:p>
            <a:pPr algn="ctr" eaLnBrk="1" fontAlgn="base" hangingPunct="1">
              <a:spcBef>
                <a:spcPct val="0"/>
              </a:spcBef>
            </a:pPr>
            <a:r>
              <a:rPr lang="en-US" b="1">
                <a:solidFill>
                  <a:schemeClr val="accent1"/>
                </a:solidFill>
                <a:effectLst/>
                <a:latin typeface="Times New Roman" charset="0"/>
              </a:rPr>
              <a:t>Water Course</a:t>
            </a:r>
          </a:p>
        </p:txBody>
      </p:sp>
      <p:sp>
        <p:nvSpPr>
          <p:cNvPr id="129029" name="Text Box 6"/>
          <p:cNvSpPr txBox="1">
            <a:spLocks noChangeArrowheads="1"/>
          </p:cNvSpPr>
          <p:nvPr/>
        </p:nvSpPr>
        <p:spPr bwMode="auto">
          <a:xfrm>
            <a:off x="8305800" y="76200"/>
            <a:ext cx="7762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eaLnBrk="1" fontAlgn="base" hangingPunct="1">
              <a:spcBef>
                <a:spcPct val="0"/>
              </a:spcBef>
            </a:pPr>
            <a:r>
              <a:rPr lang="en-US" sz="2400" b="1">
                <a:solidFill>
                  <a:srgbClr val="FFFFFF"/>
                </a:solidFill>
                <a:effectLst/>
                <a:latin typeface="Times New Roman" charset="0"/>
              </a:rPr>
              <a:t>598c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33155"/>
                                        </p:tgtEl>
                                        <p:attrNameLst>
                                          <p:attrName>style.visibility</p:attrName>
                                        </p:attrNameLst>
                                      </p:cBhvr>
                                      <p:to>
                                        <p:strVal val="visible"/>
                                      </p:to>
                                    </p:set>
                                    <p:animEffect transition="in" filter="dissolve">
                                      <p:cBhvr>
                                        <p:cTn id="7" dur="500"/>
                                        <p:tgtEl>
                                          <p:spTgt spid="4331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33156"/>
                                        </p:tgtEl>
                                        <p:attrNameLst>
                                          <p:attrName>style.visibility</p:attrName>
                                        </p:attrNameLst>
                                      </p:cBhvr>
                                      <p:to>
                                        <p:strVal val="visible"/>
                                      </p:to>
                                    </p:set>
                                    <p:animEffect transition="in" filter="dissolve">
                                      <p:cBhvr>
                                        <p:cTn id="12" dur="5000"/>
                                        <p:tgtEl>
                                          <p:spTgt spid="43315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9" presetClass="entr" presetSubtype="0" decel="100000" fill="hold" grpId="0" nodeType="clickEffect">
                                  <p:stCondLst>
                                    <p:cond delay="0"/>
                                  </p:stCondLst>
                                  <p:childTnLst>
                                    <p:set>
                                      <p:cBhvr>
                                        <p:cTn id="16" dur="1" fill="hold">
                                          <p:stCondLst>
                                            <p:cond delay="0"/>
                                          </p:stCondLst>
                                        </p:cTn>
                                        <p:tgtEl>
                                          <p:spTgt spid="433157"/>
                                        </p:tgtEl>
                                        <p:attrNameLst>
                                          <p:attrName>style.visibility</p:attrName>
                                        </p:attrNameLst>
                                      </p:cBhvr>
                                      <p:to>
                                        <p:strVal val="visible"/>
                                      </p:to>
                                    </p:set>
                                    <p:anim calcmode="lin" valueType="num">
                                      <p:cBhvr>
                                        <p:cTn id="17" dur="500" fill="hold"/>
                                        <p:tgtEl>
                                          <p:spTgt spid="433157"/>
                                        </p:tgtEl>
                                        <p:attrNameLst>
                                          <p:attrName>ppt_w</p:attrName>
                                        </p:attrNameLst>
                                      </p:cBhvr>
                                      <p:tavLst>
                                        <p:tav tm="0">
                                          <p:val>
                                            <p:fltVal val="0"/>
                                          </p:val>
                                        </p:tav>
                                        <p:tav tm="100000">
                                          <p:val>
                                            <p:strVal val="#ppt_w"/>
                                          </p:val>
                                        </p:tav>
                                      </p:tavLst>
                                    </p:anim>
                                    <p:anim calcmode="lin" valueType="num">
                                      <p:cBhvr>
                                        <p:cTn id="18" dur="500" fill="hold"/>
                                        <p:tgtEl>
                                          <p:spTgt spid="433157"/>
                                        </p:tgtEl>
                                        <p:attrNameLst>
                                          <p:attrName>ppt_h</p:attrName>
                                        </p:attrNameLst>
                                      </p:cBhvr>
                                      <p:tavLst>
                                        <p:tav tm="0">
                                          <p:val>
                                            <p:fltVal val="0"/>
                                          </p:val>
                                        </p:tav>
                                        <p:tav tm="100000">
                                          <p:val>
                                            <p:strVal val="#ppt_h"/>
                                          </p:val>
                                        </p:tav>
                                      </p:tavLst>
                                    </p:anim>
                                    <p:anim calcmode="lin" valueType="num">
                                      <p:cBhvr>
                                        <p:cTn id="19" dur="500" fill="hold"/>
                                        <p:tgtEl>
                                          <p:spTgt spid="433157"/>
                                        </p:tgtEl>
                                        <p:attrNameLst>
                                          <p:attrName>style.rotation</p:attrName>
                                        </p:attrNameLst>
                                      </p:cBhvr>
                                      <p:tavLst>
                                        <p:tav tm="0">
                                          <p:val>
                                            <p:fltVal val="360"/>
                                          </p:val>
                                        </p:tav>
                                        <p:tav tm="100000">
                                          <p:val>
                                            <p:fltVal val="0"/>
                                          </p:val>
                                        </p:tav>
                                      </p:tavLst>
                                    </p:anim>
                                    <p:animEffect transition="in" filter="fade">
                                      <p:cBhvr>
                                        <p:cTn id="20" dur="500"/>
                                        <p:tgtEl>
                                          <p:spTgt spid="433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3155" grpId="0" animBg="1"/>
      <p:bldP spid="433156" grpId="0" animBg="1"/>
      <p:bldP spid="43315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2" descr="Watercoars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905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1074" name="Rectangle 3"/>
          <p:cNvSpPr>
            <a:spLocks noGrp="1" noChangeArrowheads="1"/>
          </p:cNvSpPr>
          <p:nvPr>
            <p:ph type="title"/>
          </p:nvPr>
        </p:nvSpPr>
        <p:spPr>
          <a:xfrm>
            <a:off x="0" y="0"/>
            <a:ext cx="9144000" cy="762000"/>
          </a:xfrm>
          <a:solidFill>
            <a:srgbClr val="FFFFFF"/>
          </a:solidFill>
        </p:spPr>
        <p:txBody>
          <a:bodyPr/>
          <a:lstStyle/>
          <a:p>
            <a:pPr eaLnBrk="1" hangingPunct="1"/>
            <a:r>
              <a:rPr lang="en-US" sz="4000" b="1">
                <a:latin typeface="Times New Roman" charset="0"/>
                <a:ea typeface="ＭＳ Ｐゴシック" charset="0"/>
                <a:cs typeface="ＭＳ Ｐゴシック" charset="0"/>
              </a:rPr>
              <a:t>Water channels were buried for centuries</a:t>
            </a:r>
            <a:endParaRPr lang="en-US" sz="4000">
              <a:latin typeface="Times New Roman" charset="0"/>
              <a:ea typeface="ＭＳ Ｐゴシック" charset="0"/>
              <a:cs typeface="ＭＳ Ｐゴシック"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
          <p:cNvSpPr>
            <a:spLocks noGrp="1" noChangeArrowheads="1"/>
          </p:cNvSpPr>
          <p:nvPr>
            <p:ph type="ctrTitle"/>
          </p:nvPr>
        </p:nvSpPr>
        <p:spPr/>
        <p:txBody>
          <a:bodyPr/>
          <a:lstStyle/>
          <a:p>
            <a:pPr eaLnBrk="1" hangingPunct="1"/>
            <a:r>
              <a:rPr lang="en-US">
                <a:latin typeface="Times New Roman" charset="0"/>
                <a:ea typeface="ＭＳ Ｐゴシック" charset="0"/>
                <a:cs typeface="ＭＳ Ｐゴシック" charset="0"/>
              </a:rPr>
              <a:t>Petra Map</a:t>
            </a:r>
          </a:p>
        </p:txBody>
      </p:sp>
      <p:sp>
        <p:nvSpPr>
          <p:cNvPr id="437251" name="Rectangle 3"/>
          <p:cNvSpPr>
            <a:spLocks noChangeArrowheads="1"/>
          </p:cNvSpPr>
          <p:nvPr/>
        </p:nvSpPr>
        <p:spPr bwMode="auto">
          <a:xfrm>
            <a:off x="0" y="0"/>
            <a:ext cx="9144000" cy="6858000"/>
          </a:xfrm>
          <a:prstGeom prst="rect">
            <a:avLst/>
          </a:prstGeom>
          <a:solidFill>
            <a:srgbClr val="F3E7F3"/>
          </a:solidFill>
          <a:ln w="9525">
            <a:solidFill>
              <a:schemeClr val="tx1"/>
            </a:solidFill>
            <a:miter lim="800000"/>
            <a:headEnd/>
            <a:tailEnd/>
          </a:ln>
          <a:effectLst/>
        </p:spPr>
        <p:txBody>
          <a:bodyPr wrap="none" anchor="ctr"/>
          <a:lstStyle/>
          <a:p>
            <a:pPr>
              <a:defRPr/>
            </a:pPr>
            <a:endParaRPr lang="en-US">
              <a:latin typeface="Garamond" pitchFamily="8" charset="0"/>
              <a:ea typeface="+mn-ea"/>
              <a:cs typeface="+mn-cs"/>
            </a:endParaRPr>
          </a:p>
        </p:txBody>
      </p:sp>
      <p:pic>
        <p:nvPicPr>
          <p:cNvPr id="133123" name="Picture 4" descr="Petra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0"/>
            <a:ext cx="8153400" cy="6843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7253" name="Freeform 5"/>
          <p:cNvSpPr>
            <a:spLocks/>
          </p:cNvSpPr>
          <p:nvPr/>
        </p:nvSpPr>
        <p:spPr bwMode="auto">
          <a:xfrm>
            <a:off x="5556250" y="4260850"/>
            <a:ext cx="2730500" cy="596900"/>
          </a:xfrm>
          <a:custGeom>
            <a:avLst/>
            <a:gdLst/>
            <a:ahLst/>
            <a:cxnLst>
              <a:cxn ang="0">
                <a:pos x="1720" y="316"/>
              </a:cxn>
              <a:cxn ang="0">
                <a:pos x="1648" y="340"/>
              </a:cxn>
              <a:cxn ang="0">
                <a:pos x="1592" y="332"/>
              </a:cxn>
              <a:cxn ang="0">
                <a:pos x="1580" y="320"/>
              </a:cxn>
              <a:cxn ang="0">
                <a:pos x="1516" y="300"/>
              </a:cxn>
              <a:cxn ang="0">
                <a:pos x="1468" y="264"/>
              </a:cxn>
              <a:cxn ang="0">
                <a:pos x="1428" y="284"/>
              </a:cxn>
              <a:cxn ang="0">
                <a:pos x="1356" y="324"/>
              </a:cxn>
              <a:cxn ang="0">
                <a:pos x="1332" y="340"/>
              </a:cxn>
              <a:cxn ang="0">
                <a:pos x="1320" y="352"/>
              </a:cxn>
              <a:cxn ang="0">
                <a:pos x="1268" y="372"/>
              </a:cxn>
              <a:cxn ang="0">
                <a:pos x="1192" y="368"/>
              </a:cxn>
              <a:cxn ang="0">
                <a:pos x="1184" y="344"/>
              </a:cxn>
              <a:cxn ang="0">
                <a:pos x="1172" y="280"/>
              </a:cxn>
              <a:cxn ang="0">
                <a:pos x="1164" y="256"/>
              </a:cxn>
              <a:cxn ang="0">
                <a:pos x="1092" y="208"/>
              </a:cxn>
              <a:cxn ang="0">
                <a:pos x="1064" y="216"/>
              </a:cxn>
              <a:cxn ang="0">
                <a:pos x="1056" y="228"/>
              </a:cxn>
              <a:cxn ang="0">
                <a:pos x="1032" y="240"/>
              </a:cxn>
              <a:cxn ang="0">
                <a:pos x="1008" y="256"/>
              </a:cxn>
              <a:cxn ang="0">
                <a:pos x="984" y="304"/>
              </a:cxn>
              <a:cxn ang="0">
                <a:pos x="932" y="320"/>
              </a:cxn>
              <a:cxn ang="0">
                <a:pos x="896" y="304"/>
              </a:cxn>
              <a:cxn ang="0">
                <a:pos x="888" y="280"/>
              </a:cxn>
              <a:cxn ang="0">
                <a:pos x="864" y="268"/>
              </a:cxn>
              <a:cxn ang="0">
                <a:pos x="804" y="120"/>
              </a:cxn>
              <a:cxn ang="0">
                <a:pos x="708" y="36"/>
              </a:cxn>
              <a:cxn ang="0">
                <a:pos x="676" y="0"/>
              </a:cxn>
              <a:cxn ang="0">
                <a:pos x="540" y="28"/>
              </a:cxn>
              <a:cxn ang="0">
                <a:pos x="516" y="48"/>
              </a:cxn>
              <a:cxn ang="0">
                <a:pos x="476" y="100"/>
              </a:cxn>
              <a:cxn ang="0">
                <a:pos x="452" y="112"/>
              </a:cxn>
              <a:cxn ang="0">
                <a:pos x="372" y="164"/>
              </a:cxn>
              <a:cxn ang="0">
                <a:pos x="332" y="88"/>
              </a:cxn>
              <a:cxn ang="0">
                <a:pos x="276" y="48"/>
              </a:cxn>
              <a:cxn ang="0">
                <a:pos x="168" y="64"/>
              </a:cxn>
              <a:cxn ang="0">
                <a:pos x="80" y="100"/>
              </a:cxn>
              <a:cxn ang="0">
                <a:pos x="48" y="160"/>
              </a:cxn>
              <a:cxn ang="0">
                <a:pos x="0" y="180"/>
              </a:cxn>
            </a:cxnLst>
            <a:rect l="0" t="0" r="r" b="b"/>
            <a:pathLst>
              <a:path w="1720" h="376">
                <a:moveTo>
                  <a:pt x="1720" y="316"/>
                </a:moveTo>
                <a:cubicBezTo>
                  <a:pt x="1658" y="337"/>
                  <a:pt x="1683" y="331"/>
                  <a:pt x="1648" y="340"/>
                </a:cubicBezTo>
                <a:cubicBezTo>
                  <a:pt x="1629" y="338"/>
                  <a:pt x="1607" y="342"/>
                  <a:pt x="1592" y="332"/>
                </a:cubicBezTo>
                <a:cubicBezTo>
                  <a:pt x="1587" y="328"/>
                  <a:pt x="1584" y="322"/>
                  <a:pt x="1580" y="320"/>
                </a:cubicBezTo>
                <a:cubicBezTo>
                  <a:pt x="1560" y="309"/>
                  <a:pt x="1534" y="312"/>
                  <a:pt x="1516" y="300"/>
                </a:cubicBezTo>
                <a:cubicBezTo>
                  <a:pt x="1497" y="287"/>
                  <a:pt x="1482" y="278"/>
                  <a:pt x="1468" y="264"/>
                </a:cubicBezTo>
                <a:cubicBezTo>
                  <a:pt x="1453" y="267"/>
                  <a:pt x="1428" y="284"/>
                  <a:pt x="1428" y="284"/>
                </a:cubicBezTo>
                <a:cubicBezTo>
                  <a:pt x="1406" y="316"/>
                  <a:pt x="1384" y="307"/>
                  <a:pt x="1356" y="324"/>
                </a:cubicBezTo>
                <a:cubicBezTo>
                  <a:pt x="1347" y="328"/>
                  <a:pt x="1338" y="333"/>
                  <a:pt x="1332" y="340"/>
                </a:cubicBezTo>
                <a:cubicBezTo>
                  <a:pt x="1328" y="344"/>
                  <a:pt x="1324" y="349"/>
                  <a:pt x="1320" y="352"/>
                </a:cubicBezTo>
                <a:cubicBezTo>
                  <a:pt x="1303" y="361"/>
                  <a:pt x="1284" y="361"/>
                  <a:pt x="1268" y="372"/>
                </a:cubicBezTo>
                <a:cubicBezTo>
                  <a:pt x="1242" y="370"/>
                  <a:pt x="1216" y="376"/>
                  <a:pt x="1192" y="368"/>
                </a:cubicBezTo>
                <a:cubicBezTo>
                  <a:pt x="1184" y="365"/>
                  <a:pt x="1184" y="344"/>
                  <a:pt x="1184" y="344"/>
                </a:cubicBezTo>
                <a:cubicBezTo>
                  <a:pt x="1180" y="322"/>
                  <a:pt x="1177" y="300"/>
                  <a:pt x="1172" y="280"/>
                </a:cubicBezTo>
                <a:cubicBezTo>
                  <a:pt x="1169" y="271"/>
                  <a:pt x="1171" y="260"/>
                  <a:pt x="1164" y="256"/>
                </a:cubicBezTo>
                <a:cubicBezTo>
                  <a:pt x="1141" y="241"/>
                  <a:pt x="1117" y="216"/>
                  <a:pt x="1092" y="208"/>
                </a:cubicBezTo>
                <a:cubicBezTo>
                  <a:pt x="1082" y="211"/>
                  <a:pt x="1072" y="210"/>
                  <a:pt x="1064" y="216"/>
                </a:cubicBezTo>
                <a:cubicBezTo>
                  <a:pt x="1060" y="218"/>
                  <a:pt x="1059" y="224"/>
                  <a:pt x="1056" y="228"/>
                </a:cubicBezTo>
                <a:cubicBezTo>
                  <a:pt x="1042" y="241"/>
                  <a:pt x="1046" y="231"/>
                  <a:pt x="1032" y="240"/>
                </a:cubicBezTo>
                <a:cubicBezTo>
                  <a:pt x="1023" y="244"/>
                  <a:pt x="1008" y="256"/>
                  <a:pt x="1008" y="256"/>
                </a:cubicBezTo>
                <a:cubicBezTo>
                  <a:pt x="1004" y="266"/>
                  <a:pt x="994" y="297"/>
                  <a:pt x="984" y="304"/>
                </a:cubicBezTo>
                <a:cubicBezTo>
                  <a:pt x="970" y="312"/>
                  <a:pt x="947" y="314"/>
                  <a:pt x="932" y="320"/>
                </a:cubicBezTo>
                <a:cubicBezTo>
                  <a:pt x="914" y="317"/>
                  <a:pt x="905" y="320"/>
                  <a:pt x="896" y="304"/>
                </a:cubicBezTo>
                <a:cubicBezTo>
                  <a:pt x="891" y="296"/>
                  <a:pt x="896" y="282"/>
                  <a:pt x="888" y="280"/>
                </a:cubicBezTo>
                <a:cubicBezTo>
                  <a:pt x="871" y="274"/>
                  <a:pt x="879" y="278"/>
                  <a:pt x="864" y="268"/>
                </a:cubicBezTo>
                <a:cubicBezTo>
                  <a:pt x="835" y="225"/>
                  <a:pt x="851" y="151"/>
                  <a:pt x="804" y="120"/>
                </a:cubicBezTo>
                <a:cubicBezTo>
                  <a:pt x="786" y="68"/>
                  <a:pt x="741" y="69"/>
                  <a:pt x="708" y="36"/>
                </a:cubicBezTo>
                <a:cubicBezTo>
                  <a:pt x="703" y="23"/>
                  <a:pt x="688" y="4"/>
                  <a:pt x="676" y="0"/>
                </a:cubicBezTo>
                <a:cubicBezTo>
                  <a:pt x="640" y="2"/>
                  <a:pt x="574" y="16"/>
                  <a:pt x="540" y="28"/>
                </a:cubicBezTo>
                <a:cubicBezTo>
                  <a:pt x="532" y="35"/>
                  <a:pt x="522" y="40"/>
                  <a:pt x="516" y="48"/>
                </a:cubicBezTo>
                <a:cubicBezTo>
                  <a:pt x="502" y="64"/>
                  <a:pt x="500" y="91"/>
                  <a:pt x="476" y="100"/>
                </a:cubicBezTo>
                <a:cubicBezTo>
                  <a:pt x="459" y="105"/>
                  <a:pt x="467" y="101"/>
                  <a:pt x="452" y="112"/>
                </a:cubicBezTo>
                <a:cubicBezTo>
                  <a:pt x="437" y="133"/>
                  <a:pt x="398" y="155"/>
                  <a:pt x="372" y="164"/>
                </a:cubicBezTo>
                <a:cubicBezTo>
                  <a:pt x="355" y="139"/>
                  <a:pt x="349" y="111"/>
                  <a:pt x="332" y="88"/>
                </a:cubicBezTo>
                <a:cubicBezTo>
                  <a:pt x="323" y="63"/>
                  <a:pt x="295" y="61"/>
                  <a:pt x="276" y="48"/>
                </a:cubicBezTo>
                <a:cubicBezTo>
                  <a:pt x="237" y="50"/>
                  <a:pt x="204" y="54"/>
                  <a:pt x="168" y="64"/>
                </a:cubicBezTo>
                <a:cubicBezTo>
                  <a:pt x="136" y="95"/>
                  <a:pt x="124" y="95"/>
                  <a:pt x="80" y="100"/>
                </a:cubicBezTo>
                <a:cubicBezTo>
                  <a:pt x="64" y="122"/>
                  <a:pt x="72" y="143"/>
                  <a:pt x="48" y="160"/>
                </a:cubicBezTo>
                <a:cubicBezTo>
                  <a:pt x="35" y="178"/>
                  <a:pt x="20" y="180"/>
                  <a:pt x="0" y="180"/>
                </a:cubicBezTo>
              </a:path>
            </a:pathLst>
          </a:custGeom>
          <a:noFill/>
          <a:ln w="38100" cap="flat" cmpd="sng">
            <a:solidFill>
              <a:srgbClr val="FF3300"/>
            </a:solidFill>
            <a:prstDash val="solid"/>
            <a:round/>
            <a:headEnd/>
            <a:tailEnd/>
          </a:ln>
          <a:effectLst/>
        </p:spPr>
        <p:txBody>
          <a:bodyPr wrap="none" anchor="ctr"/>
          <a:lstStyle/>
          <a:p>
            <a:pPr>
              <a:defRPr/>
            </a:pPr>
            <a:endParaRPr lang="en-US">
              <a:latin typeface="Garamond" pitchFamily="8"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437253"/>
                                        </p:tgtEl>
                                        <p:attrNameLst>
                                          <p:attrName>style.visibility</p:attrName>
                                        </p:attrNameLst>
                                      </p:cBhvr>
                                      <p:to>
                                        <p:strVal val="visible"/>
                                      </p:to>
                                    </p:set>
                                    <p:animEffect transition="in" filter="wipe(right)">
                                      <p:cBhvr>
                                        <p:cTn id="7" dur="500"/>
                                        <p:tgtEl>
                                          <p:spTgt spid="4372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p:cNvSpPr>
            <a:spLocks noGrp="1" noChangeArrowheads="1"/>
          </p:cNvSpPr>
          <p:nvPr>
            <p:ph type="title"/>
          </p:nvPr>
        </p:nvSpPr>
        <p:spPr>
          <a:xfrm>
            <a:off x="4038600" y="5791200"/>
            <a:ext cx="3810000" cy="1143000"/>
          </a:xfrm>
        </p:spPr>
        <p:txBody>
          <a:bodyPr/>
          <a:lstStyle/>
          <a:p>
            <a:pPr eaLnBrk="1" hangingPunct="1"/>
            <a:r>
              <a:rPr lang="en-US">
                <a:solidFill>
                  <a:schemeClr val="tx1"/>
                </a:solidFill>
                <a:latin typeface="Times New Roman" charset="0"/>
                <a:ea typeface="ＭＳ Ｐゴシック" charset="0"/>
                <a:cs typeface="ＭＳ Ｐゴシック" charset="0"/>
              </a:rPr>
              <a:t>Exit of the Siq</a:t>
            </a:r>
          </a:p>
        </p:txBody>
      </p:sp>
      <p:pic>
        <p:nvPicPr>
          <p:cNvPr id="135170" name="Picture 3" descr="Siq0001"/>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76200"/>
            <a:ext cx="4318000" cy="7162800"/>
          </a:xfrm>
        </p:spPr>
      </p:pic>
      <p:sp>
        <p:nvSpPr>
          <p:cNvPr id="135171" name="Text Box 4"/>
          <p:cNvSpPr txBox="1">
            <a:spLocks noChangeArrowheads="1"/>
          </p:cNvSpPr>
          <p:nvPr/>
        </p:nvSpPr>
        <p:spPr bwMode="auto">
          <a:xfrm>
            <a:off x="8305800" y="76200"/>
            <a:ext cx="8112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eaLnBrk="1" fontAlgn="base" hangingPunct="1">
              <a:spcBef>
                <a:spcPct val="0"/>
              </a:spcBef>
            </a:pPr>
            <a:r>
              <a:rPr lang="en-US" sz="2400" b="1">
                <a:solidFill>
                  <a:schemeClr val="tx2"/>
                </a:solidFill>
                <a:effectLst/>
                <a:latin typeface="Times New Roman" charset="0"/>
              </a:rPr>
              <a:t>598b</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3"/>
          <p:cNvPicPr>
            <a:picLocks noGrp="1" noChangeAspect="1" noChangeArrowheads="1"/>
          </p:cNvPicPr>
          <p:nvPr>
            <p:ph type="body" idx="1"/>
          </p:nvPr>
        </p:nvPicPr>
        <p:blipFill>
          <a:blip r:embed="rId3">
            <a:extLst>
              <a:ext uri="{28A0092B-C50C-407E-A947-70E740481C1C}">
                <a14:useLocalDpi xmlns:a14="http://schemas.microsoft.com/office/drawing/2010/main"/>
              </a:ext>
            </a:extLst>
          </a:blip>
          <a:srcRect/>
          <a:stretch>
            <a:fillRect/>
          </a:stretch>
        </p:blipFill>
        <p:spPr>
          <a:xfrm>
            <a:off x="0" y="1828800"/>
            <a:ext cx="9144000" cy="5029200"/>
          </a:xfrm>
        </p:spPr>
      </p:pic>
      <p:sp>
        <p:nvSpPr>
          <p:cNvPr id="9218" name="Rectangle 2"/>
          <p:cNvSpPr>
            <a:spLocks noGrp="1" noRot="1" noChangeArrowheads="1"/>
          </p:cNvSpPr>
          <p:nvPr>
            <p:ph type="title"/>
          </p:nvPr>
        </p:nvSpPr>
        <p:spPr>
          <a:xfrm>
            <a:off x="1371600" y="381000"/>
            <a:ext cx="6400800" cy="838200"/>
          </a:xfrm>
          <a:solidFill>
            <a:schemeClr val="accent2"/>
          </a:solidFill>
          <a:ln>
            <a:solidFill>
              <a:schemeClr val="bg2"/>
            </a:solidFill>
          </a:ln>
        </p:spPr>
        <p:txBody>
          <a:bodyPr/>
          <a:lstStyle/>
          <a:p>
            <a:pPr eaLnBrk="1" hangingPunct="1">
              <a:defRPr/>
            </a:pPr>
            <a:r>
              <a:rPr lang="en-US">
                <a:solidFill>
                  <a:schemeClr val="bg1"/>
                </a:solidFill>
                <a:latin typeface="Garamond" charset="0"/>
                <a:ea typeface="ＭＳ Ｐゴシック" charset="0"/>
                <a:cs typeface="ＭＳ Ｐゴシック" charset="0"/>
              </a:rPr>
              <a:t>Cận đông Cổ đại </a:t>
            </a:r>
          </a:p>
        </p:txBody>
      </p:sp>
      <p:sp>
        <p:nvSpPr>
          <p:cNvPr id="9220" name="WordArt 4"/>
          <p:cNvSpPr>
            <a:spLocks noChangeArrowheads="1" noChangeShapeType="1" noTextEdit="1"/>
          </p:cNvSpPr>
          <p:nvPr/>
        </p:nvSpPr>
        <p:spPr bwMode="auto">
          <a:xfrm rot="651720">
            <a:off x="3352800" y="3962400"/>
            <a:ext cx="3962400" cy="1752600"/>
          </a:xfrm>
          <a:prstGeom prst="rect">
            <a:avLst/>
          </a:prstGeom>
        </p:spPr>
        <p:txBody>
          <a:bodyPr spcFirstLastPara="1" wrap="none" fromWordArt="1">
            <a:prstTxWarp prst="textArchUp">
              <a:avLst>
                <a:gd name="adj" fmla="val 10800004"/>
              </a:avLst>
            </a:prstTxWarp>
          </a:bodyPr>
          <a:lstStyle/>
          <a:p>
            <a:pPr algn="ctr"/>
            <a:r>
              <a:rPr lang="en-US" sz="3200" b="1" kern="10">
                <a:ln w="9525">
                  <a:solidFill>
                    <a:srgbClr val="000000"/>
                  </a:solidFill>
                  <a:round/>
                  <a:headEnd/>
                  <a:tailEnd/>
                </a:ln>
                <a:solidFill>
                  <a:srgbClr val="008000"/>
                </a:solidFill>
                <a:effectLst>
                  <a:outerShdw blurRad="63500" dist="38099" dir="2700000" algn="ctr" rotWithShape="0">
                    <a:srgbClr val="868686">
                      <a:alpha val="74997"/>
                    </a:srgbClr>
                  </a:outerShdw>
                </a:effectLst>
                <a:latin typeface="Arial"/>
                <a:ea typeface="Arial"/>
                <a:cs typeface="Arial"/>
              </a:rPr>
              <a:t>Vùng lưỡi liềm màu mỡ</a:t>
            </a:r>
          </a:p>
        </p:txBody>
      </p:sp>
      <p:sp>
        <p:nvSpPr>
          <p:cNvPr id="9222" name="Text Box 6"/>
          <p:cNvSpPr txBox="1">
            <a:spLocks noChangeArrowheads="1"/>
          </p:cNvSpPr>
          <p:nvPr/>
        </p:nvSpPr>
        <p:spPr bwMode="auto">
          <a:xfrm>
            <a:off x="8153400" y="76200"/>
            <a:ext cx="990600" cy="457200"/>
          </a:xfrm>
          <a:prstGeom prst="rect">
            <a:avLst/>
          </a:prstGeom>
          <a:noFill/>
          <a:ln w="9525" algn="ctr">
            <a:noFill/>
            <a:miter lim="800000"/>
            <a:headEnd/>
            <a:tailEnd/>
          </a:ln>
          <a:effectLst>
            <a:outerShdw dist="35921"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a:defRPr/>
            </a:pPr>
            <a:r>
              <a:rPr lang="en-US" sz="2400" b="1">
                <a:effectLst>
                  <a:outerShdw blurRad="38100" dist="38100" dir="2700000" algn="tl">
                    <a:srgbClr val="000000"/>
                  </a:outerShdw>
                </a:effectLst>
                <a:latin typeface="Times New Roman" charset="0"/>
              </a:rPr>
              <a:t>21</a:t>
            </a:r>
            <a:endParaRPr lang="en-US" sz="2400">
              <a:effectLst>
                <a:outerShdw blurRad="38100" dist="38100" dir="2700000" algn="tl">
                  <a:srgbClr val="000000"/>
                </a:outerShdw>
              </a:effectLst>
              <a:latin typeface="Times New Roman" charset="0"/>
            </a:endParaRPr>
          </a:p>
        </p:txBody>
      </p:sp>
      <p:sp>
        <p:nvSpPr>
          <p:cNvPr id="9223" name="Text Box 7"/>
          <p:cNvSpPr txBox="1">
            <a:spLocks noChangeArrowheads="1"/>
          </p:cNvSpPr>
          <p:nvPr/>
        </p:nvSpPr>
        <p:spPr bwMode="auto">
          <a:xfrm>
            <a:off x="1192213" y="5181600"/>
            <a:ext cx="1381125" cy="646113"/>
          </a:xfrm>
          <a:prstGeom prst="rect">
            <a:avLst/>
          </a:prstGeom>
          <a:noFill/>
          <a:ln w="9525" algn="ctr">
            <a:noFill/>
            <a:miter lim="800000"/>
            <a:headEnd/>
            <a:tailEnd/>
          </a:ln>
          <a:effectLst>
            <a:outerShdw dist="35921" dir="2700000" algn="ctr" rotWithShape="0">
              <a:schemeClr val="bg2">
                <a:alpha val="50000"/>
              </a:schemeClr>
            </a:outerShdw>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defRPr/>
            </a:pPr>
            <a:r>
              <a:rPr lang="en-US">
                <a:effectLst>
                  <a:outerShdw blurRad="38100" dist="38100" dir="2700000" algn="tl">
                    <a:srgbClr val="000000"/>
                  </a:outerShdw>
                </a:effectLst>
              </a:rPr>
              <a:t>Ai-cập</a:t>
            </a:r>
          </a:p>
        </p:txBody>
      </p:sp>
      <p:sp>
        <p:nvSpPr>
          <p:cNvPr id="9224" name="Text Box 8"/>
          <p:cNvSpPr txBox="1">
            <a:spLocks noChangeArrowheads="1"/>
          </p:cNvSpPr>
          <p:nvPr/>
        </p:nvSpPr>
        <p:spPr bwMode="auto">
          <a:xfrm>
            <a:off x="2590800" y="4419600"/>
            <a:ext cx="1146175" cy="641350"/>
          </a:xfrm>
          <a:prstGeom prst="rect">
            <a:avLst/>
          </a:prstGeom>
          <a:noFill/>
          <a:ln w="9525" algn="ctr">
            <a:noFill/>
            <a:miter lim="800000"/>
            <a:headEnd/>
            <a:tailEnd/>
          </a:ln>
          <a:effectLst>
            <a:outerShdw dist="35921" dir="2700000" algn="ctr" rotWithShape="0">
              <a:schemeClr val="bg2">
                <a:alpha val="50000"/>
              </a:schemeClr>
            </a:outerShdw>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defRPr/>
            </a:pPr>
            <a:r>
              <a:rPr lang="en-US">
                <a:effectLst>
                  <a:outerShdw blurRad="38100" dist="38100" dir="2700000" algn="tl">
                    <a:srgbClr val="000000"/>
                  </a:outerShdw>
                </a:effectLst>
              </a:rPr>
              <a:t>Israel</a:t>
            </a:r>
          </a:p>
        </p:txBody>
      </p:sp>
      <p:sp>
        <p:nvSpPr>
          <p:cNvPr id="9225" name="Text Box 9"/>
          <p:cNvSpPr txBox="1">
            <a:spLocks noChangeArrowheads="1"/>
          </p:cNvSpPr>
          <p:nvPr/>
        </p:nvSpPr>
        <p:spPr bwMode="auto">
          <a:xfrm>
            <a:off x="5105400" y="3962400"/>
            <a:ext cx="908050" cy="641350"/>
          </a:xfrm>
          <a:prstGeom prst="rect">
            <a:avLst/>
          </a:prstGeom>
          <a:noFill/>
          <a:ln w="9525" algn="ctr">
            <a:noFill/>
            <a:miter lim="800000"/>
            <a:headEnd/>
            <a:tailEnd/>
          </a:ln>
          <a:effectLst>
            <a:outerShdw dist="35921" dir="2700000" algn="ctr" rotWithShape="0">
              <a:schemeClr val="bg2">
                <a:alpha val="50000"/>
              </a:schemeClr>
            </a:outerShdw>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defRPr/>
            </a:pPr>
            <a:r>
              <a:rPr lang="en-US">
                <a:effectLst>
                  <a:outerShdw blurRad="38100" dist="38100" dir="2700000" algn="tl">
                    <a:srgbClr val="000000"/>
                  </a:outerShdw>
                </a:effectLst>
              </a:rPr>
              <a:t>Iraq</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randombar(horizontal)">
                                      <p:cBhvr>
                                        <p:cTn id="7"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2" descr="Petra_Kazneh4_tb_n031901w"/>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7218" name="Rectangle 3"/>
          <p:cNvSpPr>
            <a:spLocks noGrp="1" noChangeArrowheads="1"/>
          </p:cNvSpPr>
          <p:nvPr>
            <p:ph type="title"/>
          </p:nvPr>
        </p:nvSpPr>
        <p:spPr>
          <a:xfrm>
            <a:off x="0" y="5715000"/>
            <a:ext cx="4038600" cy="1143000"/>
          </a:xfrm>
        </p:spPr>
        <p:txBody>
          <a:bodyPr/>
          <a:lstStyle/>
          <a:p>
            <a:pPr eaLnBrk="1" hangingPunct="1"/>
            <a:r>
              <a:rPr lang="en-US" sz="4800" b="1">
                <a:solidFill>
                  <a:srgbClr val="FFFFFF"/>
                </a:solidFill>
                <a:latin typeface="Times New Roman" charset="0"/>
                <a:ea typeface="ＭＳ Ｐゴシック" charset="0"/>
                <a:cs typeface="ＭＳ Ｐゴシック" charset="0"/>
              </a:rPr>
              <a:t>The Treasury</a:t>
            </a:r>
          </a:p>
        </p:txBody>
      </p:sp>
      <p:sp>
        <p:nvSpPr>
          <p:cNvPr id="137219" name="Text Box 4"/>
          <p:cNvSpPr txBox="1">
            <a:spLocks noChangeArrowheads="1"/>
          </p:cNvSpPr>
          <p:nvPr/>
        </p:nvSpPr>
        <p:spPr bwMode="auto">
          <a:xfrm>
            <a:off x="8305800" y="76200"/>
            <a:ext cx="811213" cy="457200"/>
          </a:xfrm>
          <a:prstGeom prst="rect">
            <a:avLst/>
          </a:prstGeom>
          <a:solidFill>
            <a:srgbClr val="0033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eaLnBrk="1" fontAlgn="base" hangingPunct="1">
              <a:spcBef>
                <a:spcPct val="0"/>
              </a:spcBef>
            </a:pPr>
            <a:r>
              <a:rPr lang="en-US" sz="2400" b="1">
                <a:solidFill>
                  <a:srgbClr val="FFFFFF"/>
                </a:solidFill>
                <a:effectLst/>
                <a:latin typeface="Times New Roman" charset="0"/>
              </a:rPr>
              <a:t>598b</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9265" name="Group 2"/>
          <p:cNvGrpSpPr>
            <a:grpSpLocks/>
          </p:cNvGrpSpPr>
          <p:nvPr/>
        </p:nvGrpSpPr>
        <p:grpSpPr bwMode="auto">
          <a:xfrm>
            <a:off x="-47625" y="-153988"/>
            <a:ext cx="9191625" cy="7046913"/>
            <a:chOff x="-30" y="-97"/>
            <a:chExt cx="5790" cy="4439"/>
          </a:xfrm>
        </p:grpSpPr>
        <p:pic>
          <p:nvPicPr>
            <p:cNvPr id="139268" name="Picture 3" descr="AtopTreasur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 y="-97"/>
              <a:ext cx="5790" cy="4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9269" name="Picture 4" descr="AtopTreasury"/>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 y="-96"/>
              <a:ext cx="2893" cy="4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39266" name="Rectangle 5"/>
          <p:cNvSpPr>
            <a:spLocks noGrp="1" noChangeArrowheads="1"/>
          </p:cNvSpPr>
          <p:nvPr>
            <p:ph type="ctrTitle"/>
          </p:nvPr>
        </p:nvSpPr>
        <p:spPr>
          <a:xfrm>
            <a:off x="0" y="6019800"/>
            <a:ext cx="9144000" cy="838200"/>
          </a:xfrm>
          <a:solidFill>
            <a:srgbClr val="FFFFFF"/>
          </a:solidFill>
        </p:spPr>
        <p:txBody>
          <a:bodyPr/>
          <a:lstStyle/>
          <a:p>
            <a:pPr eaLnBrk="1" hangingPunct="1"/>
            <a:r>
              <a:rPr lang="en-US" b="1">
                <a:latin typeface="Times New Roman" charset="0"/>
                <a:ea typeface="ＭＳ Ｐゴシック" charset="0"/>
                <a:cs typeface="ＭＳ Ｐゴシック" charset="0"/>
              </a:rPr>
              <a:t>From atop the Treasury</a:t>
            </a:r>
            <a:endParaRPr lang="en-US">
              <a:latin typeface="Times New Roman" charset="0"/>
              <a:ea typeface="ＭＳ Ｐゴシック" charset="0"/>
              <a:cs typeface="ＭＳ Ｐゴシック" charset="0"/>
            </a:endParaRPr>
          </a:p>
        </p:txBody>
      </p:sp>
      <p:sp>
        <p:nvSpPr>
          <p:cNvPr id="443398" name="AutoShape 6"/>
          <p:cNvSpPr>
            <a:spLocks noChangeArrowheads="1"/>
          </p:cNvSpPr>
          <p:nvPr/>
        </p:nvSpPr>
        <p:spPr bwMode="auto">
          <a:xfrm rot="1895606">
            <a:off x="1066800" y="1905000"/>
            <a:ext cx="2057400" cy="2667000"/>
          </a:xfrm>
          <a:prstGeom prst="downArrowCallout">
            <a:avLst>
              <a:gd name="adj1" fmla="val 25000"/>
              <a:gd name="adj2" fmla="val 25000"/>
              <a:gd name="adj3" fmla="val 21605"/>
              <a:gd name="adj4" fmla="val 66667"/>
            </a:avLst>
          </a:prstGeom>
          <a:solidFill>
            <a:schemeClr val="accent1"/>
          </a:solidFill>
          <a:ln w="9525">
            <a:solidFill>
              <a:schemeClr val="tx1"/>
            </a:solidFill>
            <a:miter lim="800000"/>
            <a:headEnd/>
            <a:tailEnd/>
          </a:ln>
        </p:spPr>
        <p:txBody>
          <a:bodyPr wrap="none" anchor="ctr"/>
          <a:lstStyle/>
          <a:p>
            <a:pPr algn="ctr" eaLnBrk="1" fontAlgn="base" hangingPunct="1">
              <a:spcBef>
                <a:spcPct val="0"/>
              </a:spcBef>
            </a:pPr>
            <a:r>
              <a:rPr lang="en-US" b="1">
                <a:effectLst/>
                <a:latin typeface="Times New Roman" charset="0"/>
              </a:rPr>
              <a:t>Exit of </a:t>
            </a:r>
            <a:br>
              <a:rPr lang="en-US" b="1">
                <a:effectLst/>
                <a:latin typeface="Times New Roman" charset="0"/>
              </a:rPr>
            </a:br>
            <a:r>
              <a:rPr lang="en-US" b="1">
                <a:effectLst/>
                <a:latin typeface="Times New Roman" charset="0"/>
              </a:rPr>
              <a:t>the Siq</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43398"/>
                                        </p:tgtEl>
                                        <p:attrNameLst>
                                          <p:attrName>style.visibility</p:attrName>
                                        </p:attrNameLst>
                                      </p:cBhvr>
                                      <p:to>
                                        <p:strVal val="visible"/>
                                      </p:to>
                                    </p:set>
                                    <p:animEffect transition="in" filter="wipe(down)">
                                      <p:cBhvr>
                                        <p:cTn id="7" dur="580">
                                          <p:stCondLst>
                                            <p:cond delay="0"/>
                                          </p:stCondLst>
                                        </p:cTn>
                                        <p:tgtEl>
                                          <p:spTgt spid="443398"/>
                                        </p:tgtEl>
                                      </p:cBhvr>
                                    </p:animEffect>
                                    <p:anim calcmode="lin" valueType="num">
                                      <p:cBhvr>
                                        <p:cTn id="8" dur="1822" tmFilter="0,0; 0.14,0.36; 0.43,0.73; 0.71,0.91; 1.0,1.0">
                                          <p:stCondLst>
                                            <p:cond delay="0"/>
                                          </p:stCondLst>
                                        </p:cTn>
                                        <p:tgtEl>
                                          <p:spTgt spid="44339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4339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4339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4339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43398"/>
                                        </p:tgtEl>
                                        <p:attrNameLst>
                                          <p:attrName>ppt_y</p:attrName>
                                        </p:attrNameLst>
                                      </p:cBhvr>
                                      <p:tavLst>
                                        <p:tav tm="0" fmla="#ppt_y-sin(pi*$)/81">
                                          <p:val>
                                            <p:fltVal val="0"/>
                                          </p:val>
                                        </p:tav>
                                        <p:tav tm="100000">
                                          <p:val>
                                            <p:fltVal val="1"/>
                                          </p:val>
                                        </p:tav>
                                      </p:tavLst>
                                    </p:anim>
                                    <p:animScale>
                                      <p:cBhvr>
                                        <p:cTn id="13" dur="26">
                                          <p:stCondLst>
                                            <p:cond delay="650"/>
                                          </p:stCondLst>
                                        </p:cTn>
                                        <p:tgtEl>
                                          <p:spTgt spid="443398"/>
                                        </p:tgtEl>
                                      </p:cBhvr>
                                      <p:to x="100000" y="60000"/>
                                    </p:animScale>
                                    <p:animScale>
                                      <p:cBhvr>
                                        <p:cTn id="14" dur="166" decel="50000">
                                          <p:stCondLst>
                                            <p:cond delay="676"/>
                                          </p:stCondLst>
                                        </p:cTn>
                                        <p:tgtEl>
                                          <p:spTgt spid="443398"/>
                                        </p:tgtEl>
                                      </p:cBhvr>
                                      <p:to x="100000" y="100000"/>
                                    </p:animScale>
                                    <p:animScale>
                                      <p:cBhvr>
                                        <p:cTn id="15" dur="26">
                                          <p:stCondLst>
                                            <p:cond delay="1312"/>
                                          </p:stCondLst>
                                        </p:cTn>
                                        <p:tgtEl>
                                          <p:spTgt spid="443398"/>
                                        </p:tgtEl>
                                      </p:cBhvr>
                                      <p:to x="100000" y="80000"/>
                                    </p:animScale>
                                    <p:animScale>
                                      <p:cBhvr>
                                        <p:cTn id="16" dur="166" decel="50000">
                                          <p:stCondLst>
                                            <p:cond delay="1338"/>
                                          </p:stCondLst>
                                        </p:cTn>
                                        <p:tgtEl>
                                          <p:spTgt spid="443398"/>
                                        </p:tgtEl>
                                      </p:cBhvr>
                                      <p:to x="100000" y="100000"/>
                                    </p:animScale>
                                    <p:animScale>
                                      <p:cBhvr>
                                        <p:cTn id="17" dur="26">
                                          <p:stCondLst>
                                            <p:cond delay="1642"/>
                                          </p:stCondLst>
                                        </p:cTn>
                                        <p:tgtEl>
                                          <p:spTgt spid="443398"/>
                                        </p:tgtEl>
                                      </p:cBhvr>
                                      <p:to x="100000" y="90000"/>
                                    </p:animScale>
                                    <p:animScale>
                                      <p:cBhvr>
                                        <p:cTn id="18" dur="166" decel="50000">
                                          <p:stCondLst>
                                            <p:cond delay="1668"/>
                                          </p:stCondLst>
                                        </p:cTn>
                                        <p:tgtEl>
                                          <p:spTgt spid="443398"/>
                                        </p:tgtEl>
                                      </p:cBhvr>
                                      <p:to x="100000" y="100000"/>
                                    </p:animScale>
                                    <p:animScale>
                                      <p:cBhvr>
                                        <p:cTn id="19" dur="26">
                                          <p:stCondLst>
                                            <p:cond delay="1808"/>
                                          </p:stCondLst>
                                        </p:cTn>
                                        <p:tgtEl>
                                          <p:spTgt spid="443398"/>
                                        </p:tgtEl>
                                      </p:cBhvr>
                                      <p:to x="100000" y="95000"/>
                                    </p:animScale>
                                    <p:animScale>
                                      <p:cBhvr>
                                        <p:cTn id="20" dur="166" decel="50000">
                                          <p:stCondLst>
                                            <p:cond delay="1834"/>
                                          </p:stCondLst>
                                        </p:cTn>
                                        <p:tgtEl>
                                          <p:spTgt spid="44339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339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2"/>
          <p:cNvSpPr>
            <a:spLocks noGrp="1" noChangeArrowheads="1"/>
          </p:cNvSpPr>
          <p:nvPr>
            <p:ph type="ctrTitle"/>
          </p:nvPr>
        </p:nvSpPr>
        <p:spPr/>
        <p:txBody>
          <a:bodyPr/>
          <a:lstStyle/>
          <a:p>
            <a:pPr eaLnBrk="1" hangingPunct="1"/>
            <a:r>
              <a:rPr lang="en-US">
                <a:latin typeface="Times New Roman" charset="0"/>
                <a:ea typeface="ＭＳ Ｐゴシック" charset="0"/>
                <a:cs typeface="ＭＳ Ｐゴシック" charset="0"/>
              </a:rPr>
              <a:t>Petra Map</a:t>
            </a:r>
          </a:p>
        </p:txBody>
      </p:sp>
      <p:sp>
        <p:nvSpPr>
          <p:cNvPr id="445443" name="Rectangle 3"/>
          <p:cNvSpPr>
            <a:spLocks noChangeArrowheads="1"/>
          </p:cNvSpPr>
          <p:nvPr/>
        </p:nvSpPr>
        <p:spPr bwMode="auto">
          <a:xfrm>
            <a:off x="0" y="0"/>
            <a:ext cx="9144000" cy="6858000"/>
          </a:xfrm>
          <a:prstGeom prst="rect">
            <a:avLst/>
          </a:prstGeom>
          <a:solidFill>
            <a:srgbClr val="F3E7F3"/>
          </a:solidFill>
          <a:ln w="9525">
            <a:solidFill>
              <a:schemeClr val="tx1"/>
            </a:solidFill>
            <a:miter lim="800000"/>
            <a:headEnd/>
            <a:tailEnd/>
          </a:ln>
          <a:effectLst/>
        </p:spPr>
        <p:txBody>
          <a:bodyPr wrap="none" anchor="ctr"/>
          <a:lstStyle/>
          <a:p>
            <a:pPr>
              <a:defRPr/>
            </a:pPr>
            <a:endParaRPr lang="en-US">
              <a:latin typeface="Garamond" pitchFamily="8" charset="0"/>
              <a:ea typeface="+mn-ea"/>
              <a:cs typeface="+mn-cs"/>
            </a:endParaRPr>
          </a:p>
        </p:txBody>
      </p:sp>
      <p:pic>
        <p:nvPicPr>
          <p:cNvPr id="141315" name="Picture 4" descr="Petra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0"/>
            <a:ext cx="8153400" cy="6843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5445" name="Freeform 5"/>
          <p:cNvSpPr>
            <a:spLocks/>
          </p:cNvSpPr>
          <p:nvPr/>
        </p:nvSpPr>
        <p:spPr bwMode="auto">
          <a:xfrm>
            <a:off x="5556250" y="4260850"/>
            <a:ext cx="2730500" cy="596900"/>
          </a:xfrm>
          <a:custGeom>
            <a:avLst/>
            <a:gdLst/>
            <a:ahLst/>
            <a:cxnLst>
              <a:cxn ang="0">
                <a:pos x="1720" y="316"/>
              </a:cxn>
              <a:cxn ang="0">
                <a:pos x="1648" y="340"/>
              </a:cxn>
              <a:cxn ang="0">
                <a:pos x="1592" y="332"/>
              </a:cxn>
              <a:cxn ang="0">
                <a:pos x="1580" y="320"/>
              </a:cxn>
              <a:cxn ang="0">
                <a:pos x="1516" y="300"/>
              </a:cxn>
              <a:cxn ang="0">
                <a:pos x="1468" y="264"/>
              </a:cxn>
              <a:cxn ang="0">
                <a:pos x="1428" y="284"/>
              </a:cxn>
              <a:cxn ang="0">
                <a:pos x="1356" y="324"/>
              </a:cxn>
              <a:cxn ang="0">
                <a:pos x="1332" y="340"/>
              </a:cxn>
              <a:cxn ang="0">
                <a:pos x="1320" y="352"/>
              </a:cxn>
              <a:cxn ang="0">
                <a:pos x="1268" y="372"/>
              </a:cxn>
              <a:cxn ang="0">
                <a:pos x="1192" y="368"/>
              </a:cxn>
              <a:cxn ang="0">
                <a:pos x="1184" y="344"/>
              </a:cxn>
              <a:cxn ang="0">
                <a:pos x="1172" y="280"/>
              </a:cxn>
              <a:cxn ang="0">
                <a:pos x="1164" y="256"/>
              </a:cxn>
              <a:cxn ang="0">
                <a:pos x="1092" y="208"/>
              </a:cxn>
              <a:cxn ang="0">
                <a:pos x="1064" y="216"/>
              </a:cxn>
              <a:cxn ang="0">
                <a:pos x="1056" y="228"/>
              </a:cxn>
              <a:cxn ang="0">
                <a:pos x="1032" y="240"/>
              </a:cxn>
              <a:cxn ang="0">
                <a:pos x="1008" y="256"/>
              </a:cxn>
              <a:cxn ang="0">
                <a:pos x="984" y="304"/>
              </a:cxn>
              <a:cxn ang="0">
                <a:pos x="932" y="320"/>
              </a:cxn>
              <a:cxn ang="0">
                <a:pos x="896" y="304"/>
              </a:cxn>
              <a:cxn ang="0">
                <a:pos x="888" y="280"/>
              </a:cxn>
              <a:cxn ang="0">
                <a:pos x="864" y="268"/>
              </a:cxn>
              <a:cxn ang="0">
                <a:pos x="804" y="120"/>
              </a:cxn>
              <a:cxn ang="0">
                <a:pos x="708" y="36"/>
              </a:cxn>
              <a:cxn ang="0">
                <a:pos x="676" y="0"/>
              </a:cxn>
              <a:cxn ang="0">
                <a:pos x="540" y="28"/>
              </a:cxn>
              <a:cxn ang="0">
                <a:pos x="516" y="48"/>
              </a:cxn>
              <a:cxn ang="0">
                <a:pos x="476" y="100"/>
              </a:cxn>
              <a:cxn ang="0">
                <a:pos x="452" y="112"/>
              </a:cxn>
              <a:cxn ang="0">
                <a:pos x="372" y="164"/>
              </a:cxn>
              <a:cxn ang="0">
                <a:pos x="332" y="88"/>
              </a:cxn>
              <a:cxn ang="0">
                <a:pos x="276" y="48"/>
              </a:cxn>
              <a:cxn ang="0">
                <a:pos x="168" y="64"/>
              </a:cxn>
              <a:cxn ang="0">
                <a:pos x="80" y="100"/>
              </a:cxn>
              <a:cxn ang="0">
                <a:pos x="48" y="160"/>
              </a:cxn>
              <a:cxn ang="0">
                <a:pos x="0" y="180"/>
              </a:cxn>
            </a:cxnLst>
            <a:rect l="0" t="0" r="r" b="b"/>
            <a:pathLst>
              <a:path w="1720" h="376">
                <a:moveTo>
                  <a:pt x="1720" y="316"/>
                </a:moveTo>
                <a:cubicBezTo>
                  <a:pt x="1658" y="337"/>
                  <a:pt x="1683" y="331"/>
                  <a:pt x="1648" y="340"/>
                </a:cubicBezTo>
                <a:cubicBezTo>
                  <a:pt x="1629" y="338"/>
                  <a:pt x="1607" y="342"/>
                  <a:pt x="1592" y="332"/>
                </a:cubicBezTo>
                <a:cubicBezTo>
                  <a:pt x="1587" y="328"/>
                  <a:pt x="1584" y="322"/>
                  <a:pt x="1580" y="320"/>
                </a:cubicBezTo>
                <a:cubicBezTo>
                  <a:pt x="1560" y="309"/>
                  <a:pt x="1534" y="312"/>
                  <a:pt x="1516" y="300"/>
                </a:cubicBezTo>
                <a:cubicBezTo>
                  <a:pt x="1497" y="287"/>
                  <a:pt x="1482" y="278"/>
                  <a:pt x="1468" y="264"/>
                </a:cubicBezTo>
                <a:cubicBezTo>
                  <a:pt x="1453" y="267"/>
                  <a:pt x="1428" y="284"/>
                  <a:pt x="1428" y="284"/>
                </a:cubicBezTo>
                <a:cubicBezTo>
                  <a:pt x="1406" y="316"/>
                  <a:pt x="1384" y="307"/>
                  <a:pt x="1356" y="324"/>
                </a:cubicBezTo>
                <a:cubicBezTo>
                  <a:pt x="1347" y="328"/>
                  <a:pt x="1338" y="333"/>
                  <a:pt x="1332" y="340"/>
                </a:cubicBezTo>
                <a:cubicBezTo>
                  <a:pt x="1328" y="344"/>
                  <a:pt x="1324" y="349"/>
                  <a:pt x="1320" y="352"/>
                </a:cubicBezTo>
                <a:cubicBezTo>
                  <a:pt x="1303" y="361"/>
                  <a:pt x="1284" y="361"/>
                  <a:pt x="1268" y="372"/>
                </a:cubicBezTo>
                <a:cubicBezTo>
                  <a:pt x="1242" y="370"/>
                  <a:pt x="1216" y="376"/>
                  <a:pt x="1192" y="368"/>
                </a:cubicBezTo>
                <a:cubicBezTo>
                  <a:pt x="1184" y="365"/>
                  <a:pt x="1184" y="344"/>
                  <a:pt x="1184" y="344"/>
                </a:cubicBezTo>
                <a:cubicBezTo>
                  <a:pt x="1180" y="322"/>
                  <a:pt x="1177" y="300"/>
                  <a:pt x="1172" y="280"/>
                </a:cubicBezTo>
                <a:cubicBezTo>
                  <a:pt x="1169" y="271"/>
                  <a:pt x="1171" y="260"/>
                  <a:pt x="1164" y="256"/>
                </a:cubicBezTo>
                <a:cubicBezTo>
                  <a:pt x="1141" y="241"/>
                  <a:pt x="1117" y="216"/>
                  <a:pt x="1092" y="208"/>
                </a:cubicBezTo>
                <a:cubicBezTo>
                  <a:pt x="1082" y="211"/>
                  <a:pt x="1072" y="210"/>
                  <a:pt x="1064" y="216"/>
                </a:cubicBezTo>
                <a:cubicBezTo>
                  <a:pt x="1060" y="218"/>
                  <a:pt x="1059" y="224"/>
                  <a:pt x="1056" y="228"/>
                </a:cubicBezTo>
                <a:cubicBezTo>
                  <a:pt x="1042" y="241"/>
                  <a:pt x="1046" y="231"/>
                  <a:pt x="1032" y="240"/>
                </a:cubicBezTo>
                <a:cubicBezTo>
                  <a:pt x="1023" y="244"/>
                  <a:pt x="1008" y="256"/>
                  <a:pt x="1008" y="256"/>
                </a:cubicBezTo>
                <a:cubicBezTo>
                  <a:pt x="1004" y="266"/>
                  <a:pt x="994" y="297"/>
                  <a:pt x="984" y="304"/>
                </a:cubicBezTo>
                <a:cubicBezTo>
                  <a:pt x="970" y="312"/>
                  <a:pt x="947" y="314"/>
                  <a:pt x="932" y="320"/>
                </a:cubicBezTo>
                <a:cubicBezTo>
                  <a:pt x="914" y="317"/>
                  <a:pt x="905" y="320"/>
                  <a:pt x="896" y="304"/>
                </a:cubicBezTo>
                <a:cubicBezTo>
                  <a:pt x="891" y="296"/>
                  <a:pt x="896" y="282"/>
                  <a:pt x="888" y="280"/>
                </a:cubicBezTo>
                <a:cubicBezTo>
                  <a:pt x="871" y="274"/>
                  <a:pt x="879" y="278"/>
                  <a:pt x="864" y="268"/>
                </a:cubicBezTo>
                <a:cubicBezTo>
                  <a:pt x="835" y="225"/>
                  <a:pt x="851" y="151"/>
                  <a:pt x="804" y="120"/>
                </a:cubicBezTo>
                <a:cubicBezTo>
                  <a:pt x="786" y="68"/>
                  <a:pt x="741" y="69"/>
                  <a:pt x="708" y="36"/>
                </a:cubicBezTo>
                <a:cubicBezTo>
                  <a:pt x="703" y="23"/>
                  <a:pt x="688" y="4"/>
                  <a:pt x="676" y="0"/>
                </a:cubicBezTo>
                <a:cubicBezTo>
                  <a:pt x="640" y="2"/>
                  <a:pt x="574" y="16"/>
                  <a:pt x="540" y="28"/>
                </a:cubicBezTo>
                <a:cubicBezTo>
                  <a:pt x="532" y="35"/>
                  <a:pt x="522" y="40"/>
                  <a:pt x="516" y="48"/>
                </a:cubicBezTo>
                <a:cubicBezTo>
                  <a:pt x="502" y="64"/>
                  <a:pt x="500" y="91"/>
                  <a:pt x="476" y="100"/>
                </a:cubicBezTo>
                <a:cubicBezTo>
                  <a:pt x="459" y="105"/>
                  <a:pt x="467" y="101"/>
                  <a:pt x="452" y="112"/>
                </a:cubicBezTo>
                <a:cubicBezTo>
                  <a:pt x="437" y="133"/>
                  <a:pt x="398" y="155"/>
                  <a:pt x="372" y="164"/>
                </a:cubicBezTo>
                <a:cubicBezTo>
                  <a:pt x="355" y="139"/>
                  <a:pt x="349" y="111"/>
                  <a:pt x="332" y="88"/>
                </a:cubicBezTo>
                <a:cubicBezTo>
                  <a:pt x="323" y="63"/>
                  <a:pt x="295" y="61"/>
                  <a:pt x="276" y="48"/>
                </a:cubicBezTo>
                <a:cubicBezTo>
                  <a:pt x="237" y="50"/>
                  <a:pt x="204" y="54"/>
                  <a:pt x="168" y="64"/>
                </a:cubicBezTo>
                <a:cubicBezTo>
                  <a:pt x="136" y="95"/>
                  <a:pt x="124" y="95"/>
                  <a:pt x="80" y="100"/>
                </a:cubicBezTo>
                <a:cubicBezTo>
                  <a:pt x="64" y="122"/>
                  <a:pt x="72" y="143"/>
                  <a:pt x="48" y="160"/>
                </a:cubicBezTo>
                <a:cubicBezTo>
                  <a:pt x="35" y="178"/>
                  <a:pt x="20" y="180"/>
                  <a:pt x="0" y="180"/>
                </a:cubicBezTo>
              </a:path>
            </a:pathLst>
          </a:custGeom>
          <a:noFill/>
          <a:ln w="38100" cap="flat" cmpd="sng">
            <a:solidFill>
              <a:srgbClr val="FF3300"/>
            </a:solidFill>
            <a:prstDash val="solid"/>
            <a:round/>
            <a:headEnd/>
            <a:tailEnd/>
          </a:ln>
          <a:effectLst/>
        </p:spPr>
        <p:txBody>
          <a:bodyPr wrap="none" anchor="ctr"/>
          <a:lstStyle/>
          <a:p>
            <a:pPr>
              <a:defRPr/>
            </a:pPr>
            <a:endParaRPr lang="en-US">
              <a:latin typeface="Garamond" pitchFamily="8" charset="0"/>
              <a:ea typeface="+mn-ea"/>
              <a:cs typeface="+mn-cs"/>
            </a:endParaRPr>
          </a:p>
        </p:txBody>
      </p:sp>
      <p:sp>
        <p:nvSpPr>
          <p:cNvPr id="445446" name="Freeform 6"/>
          <p:cNvSpPr>
            <a:spLocks/>
          </p:cNvSpPr>
          <p:nvPr/>
        </p:nvSpPr>
        <p:spPr bwMode="auto">
          <a:xfrm>
            <a:off x="4686300" y="3905250"/>
            <a:ext cx="831850" cy="565150"/>
          </a:xfrm>
          <a:custGeom>
            <a:avLst/>
            <a:gdLst/>
            <a:ahLst/>
            <a:cxnLst>
              <a:cxn ang="0">
                <a:pos x="524" y="356"/>
              </a:cxn>
              <a:cxn ang="0">
                <a:pos x="448" y="300"/>
              </a:cxn>
              <a:cxn ang="0">
                <a:pos x="420" y="272"/>
              </a:cxn>
              <a:cxn ang="0">
                <a:pos x="380" y="232"/>
              </a:cxn>
              <a:cxn ang="0">
                <a:pos x="308" y="192"/>
              </a:cxn>
              <a:cxn ang="0">
                <a:pos x="260" y="144"/>
              </a:cxn>
              <a:cxn ang="0">
                <a:pos x="92" y="68"/>
              </a:cxn>
              <a:cxn ang="0">
                <a:pos x="44" y="40"/>
              </a:cxn>
              <a:cxn ang="0">
                <a:pos x="0" y="0"/>
              </a:cxn>
            </a:cxnLst>
            <a:rect l="0" t="0" r="r" b="b"/>
            <a:pathLst>
              <a:path w="524" h="356">
                <a:moveTo>
                  <a:pt x="524" y="356"/>
                </a:moveTo>
                <a:cubicBezTo>
                  <a:pt x="509" y="313"/>
                  <a:pt x="492" y="308"/>
                  <a:pt x="448" y="300"/>
                </a:cubicBezTo>
                <a:cubicBezTo>
                  <a:pt x="433" y="290"/>
                  <a:pt x="434" y="281"/>
                  <a:pt x="420" y="272"/>
                </a:cubicBezTo>
                <a:cubicBezTo>
                  <a:pt x="403" y="247"/>
                  <a:pt x="413" y="238"/>
                  <a:pt x="380" y="232"/>
                </a:cubicBezTo>
                <a:cubicBezTo>
                  <a:pt x="356" y="216"/>
                  <a:pt x="331" y="207"/>
                  <a:pt x="308" y="192"/>
                </a:cubicBezTo>
                <a:cubicBezTo>
                  <a:pt x="300" y="169"/>
                  <a:pt x="282" y="151"/>
                  <a:pt x="260" y="144"/>
                </a:cubicBezTo>
                <a:cubicBezTo>
                  <a:pt x="220" y="104"/>
                  <a:pt x="146" y="81"/>
                  <a:pt x="92" y="68"/>
                </a:cubicBezTo>
                <a:cubicBezTo>
                  <a:pt x="75" y="56"/>
                  <a:pt x="62" y="46"/>
                  <a:pt x="44" y="40"/>
                </a:cubicBezTo>
                <a:cubicBezTo>
                  <a:pt x="29" y="25"/>
                  <a:pt x="14" y="14"/>
                  <a:pt x="0" y="0"/>
                </a:cubicBezTo>
              </a:path>
            </a:pathLst>
          </a:custGeom>
          <a:noFill/>
          <a:ln w="38100" cap="flat" cmpd="sng">
            <a:solidFill>
              <a:srgbClr val="FF3300"/>
            </a:solidFill>
            <a:prstDash val="solid"/>
            <a:round/>
            <a:headEnd/>
            <a:tailEnd/>
          </a:ln>
          <a:effectLst/>
        </p:spPr>
        <p:txBody>
          <a:bodyPr wrap="none" anchor="ctr"/>
          <a:lstStyle/>
          <a:p>
            <a:pPr>
              <a:defRPr/>
            </a:pPr>
            <a:endParaRPr lang="en-US">
              <a:latin typeface="Garamond" pitchFamily="8"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445446"/>
                                        </p:tgtEl>
                                        <p:attrNameLst>
                                          <p:attrName>style.visibility</p:attrName>
                                        </p:attrNameLst>
                                      </p:cBhvr>
                                      <p:to>
                                        <p:strVal val="visible"/>
                                      </p:to>
                                    </p:set>
                                    <p:animEffect transition="in" filter="wipe(right)">
                                      <p:cBhvr>
                                        <p:cTn id="7" dur="500"/>
                                        <p:tgtEl>
                                          <p:spTgt spid="4454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2"/>
          <p:cNvSpPr>
            <a:spLocks noGrp="1" noChangeArrowheads="1"/>
          </p:cNvSpPr>
          <p:nvPr>
            <p:ph type="ctrTitle"/>
          </p:nvPr>
        </p:nvSpPr>
        <p:spPr>
          <a:xfrm>
            <a:off x="0" y="2438400"/>
            <a:ext cx="4419600" cy="4038600"/>
          </a:xfrm>
        </p:spPr>
        <p:txBody>
          <a:bodyPr/>
          <a:lstStyle/>
          <a:p>
            <a:pPr eaLnBrk="1" hangingPunct="1"/>
            <a:r>
              <a:rPr lang="en-US" b="1">
                <a:latin typeface="Times New Roman" charset="0"/>
                <a:ea typeface="ＭＳ Ｐゴシック" charset="0"/>
                <a:cs typeface="ＭＳ Ｐゴシック" charset="0"/>
              </a:rPr>
              <a:t>Nabataean engineers ingeniously collected the mere 6 inches of annual rainfall.</a:t>
            </a:r>
          </a:p>
        </p:txBody>
      </p:sp>
      <p:pic>
        <p:nvPicPr>
          <p:cNvPr id="143362" name="Picture 3" descr="Waterway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83113" y="0"/>
            <a:ext cx="456088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09" name="Picture 2" descr="Tomb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5410" name="Picture 3" descr="Tomb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95800" y="0"/>
            <a:ext cx="449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5411" name="Rectangle 4"/>
          <p:cNvSpPr>
            <a:spLocks noGrp="1" noChangeArrowheads="1"/>
          </p:cNvSpPr>
          <p:nvPr>
            <p:ph type="title"/>
          </p:nvPr>
        </p:nvSpPr>
        <p:spPr>
          <a:xfrm>
            <a:off x="0" y="6019800"/>
            <a:ext cx="9144000" cy="838200"/>
          </a:xfrm>
          <a:solidFill>
            <a:srgbClr val="FFFFFF"/>
          </a:solidFill>
        </p:spPr>
        <p:txBody>
          <a:bodyPr/>
          <a:lstStyle/>
          <a:p>
            <a:pPr eaLnBrk="1" hangingPunct="1"/>
            <a:r>
              <a:rPr lang="en-US" sz="4000" b="1">
                <a:latin typeface="Times New Roman" charset="0"/>
                <a:ea typeface="ＭＳ Ｐゴシック" charset="0"/>
                <a:cs typeface="ＭＳ Ｐゴシック" charset="0"/>
              </a:rPr>
              <a:t>Nabataean tombs east of the city center</a:t>
            </a:r>
            <a:endParaRPr lang="en-US" b="1">
              <a:latin typeface="Times New Roman" charset="0"/>
              <a:ea typeface="ＭＳ Ｐゴシック" charset="0"/>
              <a:cs typeface="ＭＳ Ｐゴシック"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2" descr="Siq000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41275"/>
            <a:ext cx="9144000" cy="6899275"/>
          </a:xfrm>
        </p:spPr>
      </p:pic>
      <p:sp>
        <p:nvSpPr>
          <p:cNvPr id="451587" name="Rectangle 3"/>
          <p:cNvSpPr>
            <a:spLocks noGrp="1" noChangeArrowheads="1"/>
          </p:cNvSpPr>
          <p:nvPr>
            <p:ph type="title"/>
          </p:nvPr>
        </p:nvSpPr>
        <p:spPr>
          <a:xfrm>
            <a:off x="0" y="381000"/>
            <a:ext cx="9144000" cy="1752600"/>
          </a:xfrm>
          <a:gradFill rotWithShape="1">
            <a:gsLst>
              <a:gs pos="0">
                <a:schemeClr val="tx1">
                  <a:alpha val="10999"/>
                </a:schemeClr>
              </a:gs>
              <a:gs pos="100000">
                <a:srgbClr val="201918"/>
              </a:gs>
            </a:gsLst>
            <a:lin ang="5400000" scaled="1"/>
          </a:gradFill>
          <a:effectLst>
            <a:outerShdw blurRad="63500" dist="35921" dir="2700000" algn="ctr" rotWithShape="0">
              <a:schemeClr val="bg2"/>
            </a:outerShdw>
          </a:effectLst>
        </p:spPr>
        <p:txBody>
          <a:bodyPr/>
          <a:lstStyle/>
          <a:p>
            <a:pPr eaLnBrk="1" hangingPunct="1">
              <a:defRPr/>
            </a:pPr>
            <a:r>
              <a:rPr lang="en-US" sz="2800" b="1" i="0">
                <a:solidFill>
                  <a:srgbClr val="FFFFFF"/>
                </a:solidFill>
                <a:latin typeface="Arial" charset="0"/>
                <a:ea typeface="+mj-ea"/>
                <a:cs typeface="+mj-cs"/>
              </a:rPr>
              <a:t>The pride of your heart has deceived you, </a:t>
            </a:r>
            <a:br>
              <a:rPr lang="en-US" sz="2800" b="1" i="0">
                <a:solidFill>
                  <a:srgbClr val="FFFFFF"/>
                </a:solidFill>
                <a:latin typeface="Arial" charset="0"/>
                <a:ea typeface="+mj-ea"/>
                <a:cs typeface="+mj-cs"/>
              </a:rPr>
            </a:br>
            <a:r>
              <a:rPr lang="en-US" sz="2800" b="1" i="0">
                <a:solidFill>
                  <a:srgbClr val="FFFFFF"/>
                </a:solidFill>
                <a:latin typeface="Arial" charset="0"/>
                <a:ea typeface="+mj-ea"/>
                <a:cs typeface="+mj-cs"/>
              </a:rPr>
              <a:t>you who live in the clefts of the rock [Heb. “sela”], </a:t>
            </a:r>
            <a:br>
              <a:rPr lang="en-US" sz="2800" b="1" i="0">
                <a:solidFill>
                  <a:srgbClr val="FFFFFF"/>
                </a:solidFill>
                <a:latin typeface="Arial" charset="0"/>
                <a:ea typeface="+mj-ea"/>
                <a:cs typeface="+mj-cs"/>
              </a:rPr>
            </a:br>
            <a:r>
              <a:rPr lang="en-US" sz="2800" b="1" i="0">
                <a:solidFill>
                  <a:srgbClr val="FFFFFF"/>
                </a:solidFill>
                <a:latin typeface="Arial" charset="0"/>
                <a:ea typeface="+mj-ea"/>
                <a:cs typeface="+mj-cs"/>
              </a:rPr>
              <a:t>in your lofty dwelling, who say in your heart, </a:t>
            </a:r>
            <a:br>
              <a:rPr lang="en-US" sz="2800" b="1" i="0">
                <a:solidFill>
                  <a:srgbClr val="FFFFFF"/>
                </a:solidFill>
                <a:latin typeface="Arial" charset="0"/>
                <a:ea typeface="+mj-ea"/>
                <a:cs typeface="+mj-cs"/>
              </a:rPr>
            </a:br>
            <a:r>
              <a:rPr lang="en-US" sz="2800" b="1" i="0">
                <a:solidFill>
                  <a:srgbClr val="FFFFFF"/>
                </a:solidFill>
                <a:latin typeface="Arial" charset="0"/>
                <a:ea typeface="+mj-ea"/>
                <a:cs typeface="+mj-cs"/>
              </a:rPr>
              <a:t>"Who will bring me down to the ground?“ (Obad. 3)</a:t>
            </a:r>
          </a:p>
        </p:txBody>
      </p:sp>
      <p:sp>
        <p:nvSpPr>
          <p:cNvPr id="147459" name="Text Box 4"/>
          <p:cNvSpPr txBox="1">
            <a:spLocks noChangeArrowheads="1"/>
          </p:cNvSpPr>
          <p:nvPr/>
        </p:nvSpPr>
        <p:spPr bwMode="auto">
          <a:xfrm>
            <a:off x="8367713" y="-76200"/>
            <a:ext cx="776287" cy="457200"/>
          </a:xfrm>
          <a:prstGeom prst="rect">
            <a:avLst/>
          </a:prstGeom>
          <a:solidFill>
            <a:srgbClr val="0033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eaLnBrk="1" fontAlgn="base" hangingPunct="1">
              <a:spcBef>
                <a:spcPct val="0"/>
              </a:spcBef>
            </a:pPr>
            <a:r>
              <a:rPr lang="en-US" sz="2400" b="1">
                <a:solidFill>
                  <a:srgbClr val="FFFFFF"/>
                </a:solidFill>
                <a:effectLst/>
                <a:latin typeface="Times New Roman" charset="0"/>
              </a:rPr>
              <a:t>598c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51587"/>
                                        </p:tgtEl>
                                        <p:attrNameLst>
                                          <p:attrName>style.visibility</p:attrName>
                                        </p:attrNameLst>
                                      </p:cBhvr>
                                      <p:to>
                                        <p:strVal val="visible"/>
                                      </p:to>
                                    </p:set>
                                    <p:animEffect transition="in" filter="dissolve">
                                      <p:cBhvr>
                                        <p:cTn id="7" dur="500"/>
                                        <p:tgtEl>
                                          <p:spTgt spid="4515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158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2"/>
          <p:cNvSpPr>
            <a:spLocks noGrp="1" noChangeArrowheads="1"/>
          </p:cNvSpPr>
          <p:nvPr>
            <p:ph type="ctrTitle"/>
          </p:nvPr>
        </p:nvSpPr>
        <p:spPr/>
        <p:txBody>
          <a:bodyPr/>
          <a:lstStyle/>
          <a:p>
            <a:pPr eaLnBrk="1" hangingPunct="1"/>
            <a:r>
              <a:rPr lang="en-US">
                <a:latin typeface="Times New Roman" charset="0"/>
                <a:ea typeface="ＭＳ Ｐゴシック" charset="0"/>
                <a:cs typeface="ＭＳ Ｐゴシック" charset="0"/>
              </a:rPr>
              <a:t>Petra Map</a:t>
            </a:r>
          </a:p>
        </p:txBody>
      </p:sp>
      <p:sp>
        <p:nvSpPr>
          <p:cNvPr id="453635" name="Rectangle 3"/>
          <p:cNvSpPr>
            <a:spLocks noChangeArrowheads="1"/>
          </p:cNvSpPr>
          <p:nvPr/>
        </p:nvSpPr>
        <p:spPr bwMode="auto">
          <a:xfrm>
            <a:off x="0" y="0"/>
            <a:ext cx="9144000" cy="6858000"/>
          </a:xfrm>
          <a:prstGeom prst="rect">
            <a:avLst/>
          </a:prstGeom>
          <a:solidFill>
            <a:srgbClr val="F3E7F3"/>
          </a:solidFill>
          <a:ln w="9525">
            <a:solidFill>
              <a:schemeClr val="tx1"/>
            </a:solidFill>
            <a:miter lim="800000"/>
            <a:headEnd/>
            <a:tailEnd/>
          </a:ln>
          <a:effectLst/>
        </p:spPr>
        <p:txBody>
          <a:bodyPr wrap="none" anchor="ctr"/>
          <a:lstStyle/>
          <a:p>
            <a:pPr>
              <a:defRPr/>
            </a:pPr>
            <a:endParaRPr lang="en-US">
              <a:latin typeface="Garamond" pitchFamily="8" charset="0"/>
              <a:ea typeface="+mn-ea"/>
              <a:cs typeface="+mn-cs"/>
            </a:endParaRPr>
          </a:p>
        </p:txBody>
      </p:sp>
      <p:pic>
        <p:nvPicPr>
          <p:cNvPr id="149507" name="Picture 4" descr="Petra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0"/>
            <a:ext cx="8153400" cy="6843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3637" name="Freeform 5"/>
          <p:cNvSpPr>
            <a:spLocks/>
          </p:cNvSpPr>
          <p:nvPr/>
        </p:nvSpPr>
        <p:spPr bwMode="auto">
          <a:xfrm>
            <a:off x="5556250" y="4260850"/>
            <a:ext cx="2730500" cy="596900"/>
          </a:xfrm>
          <a:custGeom>
            <a:avLst/>
            <a:gdLst/>
            <a:ahLst/>
            <a:cxnLst>
              <a:cxn ang="0">
                <a:pos x="1720" y="316"/>
              </a:cxn>
              <a:cxn ang="0">
                <a:pos x="1648" y="340"/>
              </a:cxn>
              <a:cxn ang="0">
                <a:pos x="1592" y="332"/>
              </a:cxn>
              <a:cxn ang="0">
                <a:pos x="1580" y="320"/>
              </a:cxn>
              <a:cxn ang="0">
                <a:pos x="1516" y="300"/>
              </a:cxn>
              <a:cxn ang="0">
                <a:pos x="1468" y="264"/>
              </a:cxn>
              <a:cxn ang="0">
                <a:pos x="1428" y="284"/>
              </a:cxn>
              <a:cxn ang="0">
                <a:pos x="1356" y="324"/>
              </a:cxn>
              <a:cxn ang="0">
                <a:pos x="1332" y="340"/>
              </a:cxn>
              <a:cxn ang="0">
                <a:pos x="1320" y="352"/>
              </a:cxn>
              <a:cxn ang="0">
                <a:pos x="1268" y="372"/>
              </a:cxn>
              <a:cxn ang="0">
                <a:pos x="1192" y="368"/>
              </a:cxn>
              <a:cxn ang="0">
                <a:pos x="1184" y="344"/>
              </a:cxn>
              <a:cxn ang="0">
                <a:pos x="1172" y="280"/>
              </a:cxn>
              <a:cxn ang="0">
                <a:pos x="1164" y="256"/>
              </a:cxn>
              <a:cxn ang="0">
                <a:pos x="1092" y="208"/>
              </a:cxn>
              <a:cxn ang="0">
                <a:pos x="1064" y="216"/>
              </a:cxn>
              <a:cxn ang="0">
                <a:pos x="1056" y="228"/>
              </a:cxn>
              <a:cxn ang="0">
                <a:pos x="1032" y="240"/>
              </a:cxn>
              <a:cxn ang="0">
                <a:pos x="1008" y="256"/>
              </a:cxn>
              <a:cxn ang="0">
                <a:pos x="984" y="304"/>
              </a:cxn>
              <a:cxn ang="0">
                <a:pos x="932" y="320"/>
              </a:cxn>
              <a:cxn ang="0">
                <a:pos x="896" y="304"/>
              </a:cxn>
              <a:cxn ang="0">
                <a:pos x="888" y="280"/>
              </a:cxn>
              <a:cxn ang="0">
                <a:pos x="864" y="268"/>
              </a:cxn>
              <a:cxn ang="0">
                <a:pos x="804" y="120"/>
              </a:cxn>
              <a:cxn ang="0">
                <a:pos x="708" y="36"/>
              </a:cxn>
              <a:cxn ang="0">
                <a:pos x="676" y="0"/>
              </a:cxn>
              <a:cxn ang="0">
                <a:pos x="540" y="28"/>
              </a:cxn>
              <a:cxn ang="0">
                <a:pos x="516" y="48"/>
              </a:cxn>
              <a:cxn ang="0">
                <a:pos x="476" y="100"/>
              </a:cxn>
              <a:cxn ang="0">
                <a:pos x="452" y="112"/>
              </a:cxn>
              <a:cxn ang="0">
                <a:pos x="372" y="164"/>
              </a:cxn>
              <a:cxn ang="0">
                <a:pos x="332" y="88"/>
              </a:cxn>
              <a:cxn ang="0">
                <a:pos x="276" y="48"/>
              </a:cxn>
              <a:cxn ang="0">
                <a:pos x="168" y="64"/>
              </a:cxn>
              <a:cxn ang="0">
                <a:pos x="80" y="100"/>
              </a:cxn>
              <a:cxn ang="0">
                <a:pos x="48" y="160"/>
              </a:cxn>
              <a:cxn ang="0">
                <a:pos x="0" y="180"/>
              </a:cxn>
            </a:cxnLst>
            <a:rect l="0" t="0" r="r" b="b"/>
            <a:pathLst>
              <a:path w="1720" h="376">
                <a:moveTo>
                  <a:pt x="1720" y="316"/>
                </a:moveTo>
                <a:cubicBezTo>
                  <a:pt x="1658" y="337"/>
                  <a:pt x="1683" y="331"/>
                  <a:pt x="1648" y="340"/>
                </a:cubicBezTo>
                <a:cubicBezTo>
                  <a:pt x="1629" y="338"/>
                  <a:pt x="1607" y="342"/>
                  <a:pt x="1592" y="332"/>
                </a:cubicBezTo>
                <a:cubicBezTo>
                  <a:pt x="1587" y="328"/>
                  <a:pt x="1584" y="322"/>
                  <a:pt x="1580" y="320"/>
                </a:cubicBezTo>
                <a:cubicBezTo>
                  <a:pt x="1560" y="309"/>
                  <a:pt x="1534" y="312"/>
                  <a:pt x="1516" y="300"/>
                </a:cubicBezTo>
                <a:cubicBezTo>
                  <a:pt x="1497" y="287"/>
                  <a:pt x="1482" y="278"/>
                  <a:pt x="1468" y="264"/>
                </a:cubicBezTo>
                <a:cubicBezTo>
                  <a:pt x="1453" y="267"/>
                  <a:pt x="1428" y="284"/>
                  <a:pt x="1428" y="284"/>
                </a:cubicBezTo>
                <a:cubicBezTo>
                  <a:pt x="1406" y="316"/>
                  <a:pt x="1384" y="307"/>
                  <a:pt x="1356" y="324"/>
                </a:cubicBezTo>
                <a:cubicBezTo>
                  <a:pt x="1347" y="328"/>
                  <a:pt x="1338" y="333"/>
                  <a:pt x="1332" y="340"/>
                </a:cubicBezTo>
                <a:cubicBezTo>
                  <a:pt x="1328" y="344"/>
                  <a:pt x="1324" y="349"/>
                  <a:pt x="1320" y="352"/>
                </a:cubicBezTo>
                <a:cubicBezTo>
                  <a:pt x="1303" y="361"/>
                  <a:pt x="1284" y="361"/>
                  <a:pt x="1268" y="372"/>
                </a:cubicBezTo>
                <a:cubicBezTo>
                  <a:pt x="1242" y="370"/>
                  <a:pt x="1216" y="376"/>
                  <a:pt x="1192" y="368"/>
                </a:cubicBezTo>
                <a:cubicBezTo>
                  <a:pt x="1184" y="365"/>
                  <a:pt x="1184" y="344"/>
                  <a:pt x="1184" y="344"/>
                </a:cubicBezTo>
                <a:cubicBezTo>
                  <a:pt x="1180" y="322"/>
                  <a:pt x="1177" y="300"/>
                  <a:pt x="1172" y="280"/>
                </a:cubicBezTo>
                <a:cubicBezTo>
                  <a:pt x="1169" y="271"/>
                  <a:pt x="1171" y="260"/>
                  <a:pt x="1164" y="256"/>
                </a:cubicBezTo>
                <a:cubicBezTo>
                  <a:pt x="1141" y="241"/>
                  <a:pt x="1117" y="216"/>
                  <a:pt x="1092" y="208"/>
                </a:cubicBezTo>
                <a:cubicBezTo>
                  <a:pt x="1082" y="211"/>
                  <a:pt x="1072" y="210"/>
                  <a:pt x="1064" y="216"/>
                </a:cubicBezTo>
                <a:cubicBezTo>
                  <a:pt x="1060" y="218"/>
                  <a:pt x="1059" y="224"/>
                  <a:pt x="1056" y="228"/>
                </a:cubicBezTo>
                <a:cubicBezTo>
                  <a:pt x="1042" y="241"/>
                  <a:pt x="1046" y="231"/>
                  <a:pt x="1032" y="240"/>
                </a:cubicBezTo>
                <a:cubicBezTo>
                  <a:pt x="1023" y="244"/>
                  <a:pt x="1008" y="256"/>
                  <a:pt x="1008" y="256"/>
                </a:cubicBezTo>
                <a:cubicBezTo>
                  <a:pt x="1004" y="266"/>
                  <a:pt x="994" y="297"/>
                  <a:pt x="984" y="304"/>
                </a:cubicBezTo>
                <a:cubicBezTo>
                  <a:pt x="970" y="312"/>
                  <a:pt x="947" y="314"/>
                  <a:pt x="932" y="320"/>
                </a:cubicBezTo>
                <a:cubicBezTo>
                  <a:pt x="914" y="317"/>
                  <a:pt x="905" y="320"/>
                  <a:pt x="896" y="304"/>
                </a:cubicBezTo>
                <a:cubicBezTo>
                  <a:pt x="891" y="296"/>
                  <a:pt x="896" y="282"/>
                  <a:pt x="888" y="280"/>
                </a:cubicBezTo>
                <a:cubicBezTo>
                  <a:pt x="871" y="274"/>
                  <a:pt x="879" y="278"/>
                  <a:pt x="864" y="268"/>
                </a:cubicBezTo>
                <a:cubicBezTo>
                  <a:pt x="835" y="225"/>
                  <a:pt x="851" y="151"/>
                  <a:pt x="804" y="120"/>
                </a:cubicBezTo>
                <a:cubicBezTo>
                  <a:pt x="786" y="68"/>
                  <a:pt x="741" y="69"/>
                  <a:pt x="708" y="36"/>
                </a:cubicBezTo>
                <a:cubicBezTo>
                  <a:pt x="703" y="23"/>
                  <a:pt x="688" y="4"/>
                  <a:pt x="676" y="0"/>
                </a:cubicBezTo>
                <a:cubicBezTo>
                  <a:pt x="640" y="2"/>
                  <a:pt x="574" y="16"/>
                  <a:pt x="540" y="28"/>
                </a:cubicBezTo>
                <a:cubicBezTo>
                  <a:pt x="532" y="35"/>
                  <a:pt x="522" y="40"/>
                  <a:pt x="516" y="48"/>
                </a:cubicBezTo>
                <a:cubicBezTo>
                  <a:pt x="502" y="64"/>
                  <a:pt x="500" y="91"/>
                  <a:pt x="476" y="100"/>
                </a:cubicBezTo>
                <a:cubicBezTo>
                  <a:pt x="459" y="105"/>
                  <a:pt x="467" y="101"/>
                  <a:pt x="452" y="112"/>
                </a:cubicBezTo>
                <a:cubicBezTo>
                  <a:pt x="437" y="133"/>
                  <a:pt x="398" y="155"/>
                  <a:pt x="372" y="164"/>
                </a:cubicBezTo>
                <a:cubicBezTo>
                  <a:pt x="355" y="139"/>
                  <a:pt x="349" y="111"/>
                  <a:pt x="332" y="88"/>
                </a:cubicBezTo>
                <a:cubicBezTo>
                  <a:pt x="323" y="63"/>
                  <a:pt x="295" y="61"/>
                  <a:pt x="276" y="48"/>
                </a:cubicBezTo>
                <a:cubicBezTo>
                  <a:pt x="237" y="50"/>
                  <a:pt x="204" y="54"/>
                  <a:pt x="168" y="64"/>
                </a:cubicBezTo>
                <a:cubicBezTo>
                  <a:pt x="136" y="95"/>
                  <a:pt x="124" y="95"/>
                  <a:pt x="80" y="100"/>
                </a:cubicBezTo>
                <a:cubicBezTo>
                  <a:pt x="64" y="122"/>
                  <a:pt x="72" y="143"/>
                  <a:pt x="48" y="160"/>
                </a:cubicBezTo>
                <a:cubicBezTo>
                  <a:pt x="35" y="178"/>
                  <a:pt x="20" y="180"/>
                  <a:pt x="0" y="180"/>
                </a:cubicBezTo>
              </a:path>
            </a:pathLst>
          </a:custGeom>
          <a:noFill/>
          <a:ln w="38100" cap="flat" cmpd="sng">
            <a:solidFill>
              <a:srgbClr val="FF3300"/>
            </a:solidFill>
            <a:prstDash val="solid"/>
            <a:round/>
            <a:headEnd/>
            <a:tailEnd/>
          </a:ln>
          <a:effectLst/>
        </p:spPr>
        <p:txBody>
          <a:bodyPr wrap="none" anchor="ctr"/>
          <a:lstStyle/>
          <a:p>
            <a:pPr>
              <a:defRPr/>
            </a:pPr>
            <a:endParaRPr lang="en-US">
              <a:latin typeface="Garamond" pitchFamily="8" charset="0"/>
              <a:ea typeface="+mn-ea"/>
              <a:cs typeface="+mn-cs"/>
            </a:endParaRPr>
          </a:p>
        </p:txBody>
      </p:sp>
      <p:sp>
        <p:nvSpPr>
          <p:cNvPr id="453638" name="Freeform 6"/>
          <p:cNvSpPr>
            <a:spLocks/>
          </p:cNvSpPr>
          <p:nvPr/>
        </p:nvSpPr>
        <p:spPr bwMode="auto">
          <a:xfrm>
            <a:off x="4686300" y="3905250"/>
            <a:ext cx="831850" cy="565150"/>
          </a:xfrm>
          <a:custGeom>
            <a:avLst/>
            <a:gdLst/>
            <a:ahLst/>
            <a:cxnLst>
              <a:cxn ang="0">
                <a:pos x="524" y="356"/>
              </a:cxn>
              <a:cxn ang="0">
                <a:pos x="448" y="300"/>
              </a:cxn>
              <a:cxn ang="0">
                <a:pos x="420" y="272"/>
              </a:cxn>
              <a:cxn ang="0">
                <a:pos x="380" y="232"/>
              </a:cxn>
              <a:cxn ang="0">
                <a:pos x="308" y="192"/>
              </a:cxn>
              <a:cxn ang="0">
                <a:pos x="260" y="144"/>
              </a:cxn>
              <a:cxn ang="0">
                <a:pos x="92" y="68"/>
              </a:cxn>
              <a:cxn ang="0">
                <a:pos x="44" y="40"/>
              </a:cxn>
              <a:cxn ang="0">
                <a:pos x="0" y="0"/>
              </a:cxn>
            </a:cxnLst>
            <a:rect l="0" t="0" r="r" b="b"/>
            <a:pathLst>
              <a:path w="524" h="356">
                <a:moveTo>
                  <a:pt x="524" y="356"/>
                </a:moveTo>
                <a:cubicBezTo>
                  <a:pt x="509" y="313"/>
                  <a:pt x="492" y="308"/>
                  <a:pt x="448" y="300"/>
                </a:cubicBezTo>
                <a:cubicBezTo>
                  <a:pt x="433" y="290"/>
                  <a:pt x="434" y="281"/>
                  <a:pt x="420" y="272"/>
                </a:cubicBezTo>
                <a:cubicBezTo>
                  <a:pt x="403" y="247"/>
                  <a:pt x="413" y="238"/>
                  <a:pt x="380" y="232"/>
                </a:cubicBezTo>
                <a:cubicBezTo>
                  <a:pt x="356" y="216"/>
                  <a:pt x="331" y="207"/>
                  <a:pt x="308" y="192"/>
                </a:cubicBezTo>
                <a:cubicBezTo>
                  <a:pt x="300" y="169"/>
                  <a:pt x="282" y="151"/>
                  <a:pt x="260" y="144"/>
                </a:cubicBezTo>
                <a:cubicBezTo>
                  <a:pt x="220" y="104"/>
                  <a:pt x="146" y="81"/>
                  <a:pt x="92" y="68"/>
                </a:cubicBezTo>
                <a:cubicBezTo>
                  <a:pt x="75" y="56"/>
                  <a:pt x="62" y="46"/>
                  <a:pt x="44" y="40"/>
                </a:cubicBezTo>
                <a:cubicBezTo>
                  <a:pt x="29" y="25"/>
                  <a:pt x="14" y="14"/>
                  <a:pt x="0" y="0"/>
                </a:cubicBezTo>
              </a:path>
            </a:pathLst>
          </a:custGeom>
          <a:noFill/>
          <a:ln w="38100" cap="flat" cmpd="sng">
            <a:solidFill>
              <a:srgbClr val="FF3300"/>
            </a:solidFill>
            <a:prstDash val="solid"/>
            <a:round/>
            <a:headEnd/>
            <a:tailEnd/>
          </a:ln>
          <a:effectLst/>
        </p:spPr>
        <p:txBody>
          <a:bodyPr wrap="none" anchor="ctr"/>
          <a:lstStyle/>
          <a:p>
            <a:pPr>
              <a:defRPr/>
            </a:pPr>
            <a:endParaRPr lang="en-US">
              <a:latin typeface="Garamond" pitchFamily="8" charset="0"/>
              <a:ea typeface="+mn-ea"/>
              <a:cs typeface="+mn-cs"/>
            </a:endParaRPr>
          </a:p>
        </p:txBody>
      </p:sp>
      <p:sp>
        <p:nvSpPr>
          <p:cNvPr id="453639" name="Freeform 7"/>
          <p:cNvSpPr>
            <a:spLocks/>
          </p:cNvSpPr>
          <p:nvPr/>
        </p:nvSpPr>
        <p:spPr bwMode="auto">
          <a:xfrm>
            <a:off x="3594100" y="2736850"/>
            <a:ext cx="1290638" cy="1111250"/>
          </a:xfrm>
          <a:custGeom>
            <a:avLst/>
            <a:gdLst/>
            <a:ahLst/>
            <a:cxnLst>
              <a:cxn ang="0">
                <a:pos x="676" y="700"/>
              </a:cxn>
              <a:cxn ang="0">
                <a:pos x="708" y="620"/>
              </a:cxn>
              <a:cxn ang="0">
                <a:pos x="712" y="532"/>
              </a:cxn>
              <a:cxn ang="0">
                <a:pos x="748" y="468"/>
              </a:cxn>
              <a:cxn ang="0">
                <a:pos x="748" y="416"/>
              </a:cxn>
              <a:cxn ang="0">
                <a:pos x="792" y="316"/>
              </a:cxn>
              <a:cxn ang="0">
                <a:pos x="684" y="232"/>
              </a:cxn>
              <a:cxn ang="0">
                <a:pos x="636" y="212"/>
              </a:cxn>
              <a:cxn ang="0">
                <a:pos x="568" y="188"/>
              </a:cxn>
              <a:cxn ang="0">
                <a:pos x="540" y="192"/>
              </a:cxn>
              <a:cxn ang="0">
                <a:pos x="516" y="200"/>
              </a:cxn>
              <a:cxn ang="0">
                <a:pos x="424" y="172"/>
              </a:cxn>
              <a:cxn ang="0">
                <a:pos x="400" y="156"/>
              </a:cxn>
              <a:cxn ang="0">
                <a:pos x="384" y="132"/>
              </a:cxn>
              <a:cxn ang="0">
                <a:pos x="296" y="124"/>
              </a:cxn>
              <a:cxn ang="0">
                <a:pos x="216" y="100"/>
              </a:cxn>
              <a:cxn ang="0">
                <a:pos x="128" y="88"/>
              </a:cxn>
              <a:cxn ang="0">
                <a:pos x="60" y="36"/>
              </a:cxn>
              <a:cxn ang="0">
                <a:pos x="0" y="0"/>
              </a:cxn>
            </a:cxnLst>
            <a:rect l="0" t="0" r="r" b="b"/>
            <a:pathLst>
              <a:path w="813" h="700">
                <a:moveTo>
                  <a:pt x="676" y="700"/>
                </a:moveTo>
                <a:cubicBezTo>
                  <a:pt x="688" y="674"/>
                  <a:pt x="695" y="645"/>
                  <a:pt x="708" y="620"/>
                </a:cubicBezTo>
                <a:cubicBezTo>
                  <a:pt x="709" y="590"/>
                  <a:pt x="706" y="560"/>
                  <a:pt x="712" y="532"/>
                </a:cubicBezTo>
                <a:cubicBezTo>
                  <a:pt x="715" y="512"/>
                  <a:pt x="741" y="488"/>
                  <a:pt x="748" y="468"/>
                </a:cubicBezTo>
                <a:cubicBezTo>
                  <a:pt x="741" y="435"/>
                  <a:pt x="743" y="457"/>
                  <a:pt x="748" y="416"/>
                </a:cubicBezTo>
                <a:cubicBezTo>
                  <a:pt x="754" y="350"/>
                  <a:pt x="751" y="356"/>
                  <a:pt x="792" y="316"/>
                </a:cubicBezTo>
                <a:cubicBezTo>
                  <a:pt x="813" y="251"/>
                  <a:pt x="724" y="245"/>
                  <a:pt x="684" y="232"/>
                </a:cubicBezTo>
                <a:cubicBezTo>
                  <a:pt x="666" y="214"/>
                  <a:pt x="660" y="218"/>
                  <a:pt x="636" y="212"/>
                </a:cubicBezTo>
                <a:cubicBezTo>
                  <a:pt x="611" y="205"/>
                  <a:pt x="592" y="192"/>
                  <a:pt x="568" y="188"/>
                </a:cubicBezTo>
                <a:cubicBezTo>
                  <a:pt x="558" y="189"/>
                  <a:pt x="549" y="189"/>
                  <a:pt x="540" y="192"/>
                </a:cubicBezTo>
                <a:cubicBezTo>
                  <a:pt x="531" y="193"/>
                  <a:pt x="516" y="200"/>
                  <a:pt x="516" y="200"/>
                </a:cubicBezTo>
                <a:cubicBezTo>
                  <a:pt x="484" y="193"/>
                  <a:pt x="455" y="179"/>
                  <a:pt x="424" y="172"/>
                </a:cubicBezTo>
                <a:cubicBezTo>
                  <a:pt x="416" y="166"/>
                  <a:pt x="405" y="164"/>
                  <a:pt x="400" y="156"/>
                </a:cubicBezTo>
                <a:cubicBezTo>
                  <a:pt x="394" y="148"/>
                  <a:pt x="393" y="132"/>
                  <a:pt x="384" y="132"/>
                </a:cubicBezTo>
                <a:cubicBezTo>
                  <a:pt x="328" y="126"/>
                  <a:pt x="357" y="129"/>
                  <a:pt x="296" y="124"/>
                </a:cubicBezTo>
                <a:cubicBezTo>
                  <a:pt x="266" y="114"/>
                  <a:pt x="247" y="103"/>
                  <a:pt x="216" y="100"/>
                </a:cubicBezTo>
                <a:cubicBezTo>
                  <a:pt x="188" y="90"/>
                  <a:pt x="157" y="92"/>
                  <a:pt x="128" y="88"/>
                </a:cubicBezTo>
                <a:cubicBezTo>
                  <a:pt x="107" y="67"/>
                  <a:pt x="89" y="45"/>
                  <a:pt x="60" y="36"/>
                </a:cubicBezTo>
                <a:cubicBezTo>
                  <a:pt x="46" y="15"/>
                  <a:pt x="26" y="0"/>
                  <a:pt x="0" y="0"/>
                </a:cubicBezTo>
              </a:path>
            </a:pathLst>
          </a:custGeom>
          <a:noFill/>
          <a:ln w="38100" cap="flat" cmpd="sng">
            <a:solidFill>
              <a:srgbClr val="FF3300"/>
            </a:solidFill>
            <a:prstDash val="solid"/>
            <a:round/>
            <a:headEnd/>
            <a:tailEnd/>
          </a:ln>
          <a:effectLst/>
        </p:spPr>
        <p:txBody>
          <a:bodyPr wrap="none" anchor="ctr"/>
          <a:lstStyle/>
          <a:p>
            <a:pPr>
              <a:defRPr/>
            </a:pPr>
            <a:endParaRPr lang="en-US">
              <a:latin typeface="Garamond" pitchFamily="8"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453639"/>
                                        </p:tgtEl>
                                        <p:attrNameLst>
                                          <p:attrName>style.visibility</p:attrName>
                                        </p:attrNameLst>
                                      </p:cBhvr>
                                      <p:to>
                                        <p:strVal val="visible"/>
                                      </p:to>
                                    </p:set>
                                    <p:animEffect transition="in" filter="wipe(right)">
                                      <p:cBhvr>
                                        <p:cTn id="7" dur="500"/>
                                        <p:tgtEl>
                                          <p:spTgt spid="4536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3" name="Picture 2" descr="Nymphaleon"/>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7010400"/>
          </a:xfrm>
        </p:spPr>
      </p:pic>
      <p:sp>
        <p:nvSpPr>
          <p:cNvPr id="151554" name="Rectangle 3"/>
          <p:cNvSpPr>
            <a:spLocks noGrp="1" noChangeArrowheads="1"/>
          </p:cNvSpPr>
          <p:nvPr>
            <p:ph type="title"/>
          </p:nvPr>
        </p:nvSpPr>
        <p:spPr>
          <a:xfrm>
            <a:off x="5791200" y="0"/>
            <a:ext cx="3657600" cy="990600"/>
          </a:xfrm>
        </p:spPr>
        <p:txBody>
          <a:bodyPr/>
          <a:lstStyle/>
          <a:p>
            <a:pPr eaLnBrk="1" hangingPunct="1"/>
            <a:r>
              <a:rPr lang="en-US">
                <a:latin typeface="Times New Roman" charset="0"/>
                <a:ea typeface="ＭＳ Ｐゴシック" charset="0"/>
                <a:cs typeface="ＭＳ Ｐゴシック" charset="0"/>
              </a:rPr>
              <a:t>Nymphaleon</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2" descr="Nymphaleon0001"/>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7724775"/>
          </a:xfrm>
        </p:spPr>
      </p:pic>
      <p:sp>
        <p:nvSpPr>
          <p:cNvPr id="153602" name="Rectangle 3"/>
          <p:cNvSpPr>
            <a:spLocks noGrp="1" noChangeArrowheads="1"/>
          </p:cNvSpPr>
          <p:nvPr>
            <p:ph type="title"/>
          </p:nvPr>
        </p:nvSpPr>
        <p:spPr>
          <a:xfrm>
            <a:off x="5791200" y="0"/>
            <a:ext cx="3657600" cy="990600"/>
          </a:xfrm>
        </p:spPr>
        <p:txBody>
          <a:bodyPr/>
          <a:lstStyle/>
          <a:p>
            <a:pPr eaLnBrk="1" hangingPunct="1"/>
            <a:r>
              <a:rPr lang="en-US">
                <a:latin typeface="Times New Roman" charset="0"/>
                <a:ea typeface="ＭＳ Ｐゴシック" charset="0"/>
                <a:cs typeface="ＭＳ Ｐゴシック" charset="0"/>
              </a:rPr>
              <a:t>Nymphaleon</a:t>
            </a:r>
          </a:p>
        </p:txBody>
      </p:sp>
    </p:spTree>
  </p:cSld>
  <p:clrMapOvr>
    <a:masterClrMapping/>
  </p:clrMapOvr>
  <p:transition spd="slow">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9" name="Picture 2" descr="Colonnade"/>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155650" name="Rectangle 3"/>
          <p:cNvSpPr>
            <a:spLocks noGrp="1" noChangeArrowheads="1"/>
          </p:cNvSpPr>
          <p:nvPr>
            <p:ph type="title"/>
          </p:nvPr>
        </p:nvSpPr>
        <p:spPr>
          <a:xfrm>
            <a:off x="0" y="5867400"/>
            <a:ext cx="9144000" cy="990600"/>
          </a:xfrm>
        </p:spPr>
        <p:txBody>
          <a:bodyPr/>
          <a:lstStyle/>
          <a:p>
            <a:pPr eaLnBrk="1" hangingPunct="1"/>
            <a:r>
              <a:rPr lang="en-US">
                <a:latin typeface="Times New Roman" charset="0"/>
                <a:ea typeface="ＭＳ Ｐゴシック" charset="0"/>
                <a:cs typeface="ＭＳ Ｐゴシック" charset="0"/>
              </a:rPr>
              <a:t>Colonnade Envisioned</a:t>
            </a:r>
          </a:p>
        </p:txBody>
      </p:sp>
      <p:sp>
        <p:nvSpPr>
          <p:cNvPr id="155651" name="Text Box 4"/>
          <p:cNvSpPr txBox="1">
            <a:spLocks noChangeArrowheads="1"/>
          </p:cNvSpPr>
          <p:nvPr/>
        </p:nvSpPr>
        <p:spPr bwMode="auto">
          <a:xfrm>
            <a:off x="8305800" y="76200"/>
            <a:ext cx="776288" cy="457200"/>
          </a:xfrm>
          <a:prstGeom prst="rect">
            <a:avLst/>
          </a:prstGeom>
          <a:solidFill>
            <a:srgbClr val="0033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eaLnBrk="1" fontAlgn="base" hangingPunct="1">
              <a:spcBef>
                <a:spcPct val="0"/>
              </a:spcBef>
            </a:pPr>
            <a:r>
              <a:rPr lang="en-US" sz="2400" b="1">
                <a:solidFill>
                  <a:srgbClr val="FFFFFF"/>
                </a:solidFill>
                <a:effectLst/>
                <a:latin typeface="Times New Roman" charset="0"/>
              </a:rPr>
              <a:t>598c</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2"/>
          <p:cNvGrpSpPr>
            <a:grpSpLocks/>
          </p:cNvGrpSpPr>
          <p:nvPr/>
        </p:nvGrpSpPr>
        <p:grpSpPr bwMode="auto">
          <a:xfrm>
            <a:off x="1292225" y="627063"/>
            <a:ext cx="7110413" cy="3505200"/>
            <a:chOff x="814" y="225"/>
            <a:chExt cx="4479" cy="2292"/>
          </a:xfrm>
        </p:grpSpPr>
        <p:sp>
          <p:nvSpPr>
            <p:cNvPr id="64541" name="Rectangle 2"/>
            <p:cNvSpPr>
              <a:spLocks noChangeArrowheads="1"/>
            </p:cNvSpPr>
            <p:nvPr/>
          </p:nvSpPr>
          <p:spPr bwMode="auto">
            <a:xfrm>
              <a:off x="814" y="225"/>
              <a:ext cx="4479" cy="2292"/>
            </a:xfrm>
            <a:prstGeom prst="rect">
              <a:avLst/>
            </a:prstGeom>
            <a:noFill/>
            <a:ln>
              <a:noFill/>
            </a:ln>
            <a:effectLst>
              <a:outerShdw dist="107763" dir="2700000" algn="ctr" rotWithShape="0">
                <a:schemeClr val="bg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0800">
                  <a:solidFill>
                    <a:srgbClr val="000000"/>
                  </a:solidFill>
                  <a:miter lim="800000"/>
                  <a:headEnd/>
                  <a:tailEnd/>
                </a14:hiddenLine>
              </a:ext>
            </a:extLst>
          </p:spPr>
          <p:txBody>
            <a:bodyPr lIns="90487" tIns="44450" rIns="90487" bIns="44450">
              <a:spAutoFit/>
            </a:bodyPr>
            <a:lstStyle/>
            <a:p>
              <a:pPr fontAlgn="base">
                <a:spcBef>
                  <a:spcPct val="0"/>
                </a:spcBef>
              </a:pPr>
              <a:r>
                <a:rPr lang="en-US" sz="2800" b="1">
                  <a:solidFill>
                    <a:srgbClr val="FAFD00"/>
                  </a:solidFill>
                  <a:effectLst/>
                  <a:latin typeface="Times" charset="0"/>
                </a:rPr>
                <a:t>                            </a:t>
              </a:r>
            </a:p>
            <a:p>
              <a:pPr fontAlgn="base">
                <a:spcBef>
                  <a:spcPct val="0"/>
                </a:spcBef>
              </a:pPr>
              <a:r>
                <a:rPr lang="en-US" sz="2800" b="1">
                  <a:solidFill>
                    <a:srgbClr val="FAFD00"/>
                  </a:solidFill>
                  <a:effectLst/>
                  <a:latin typeface="Times" charset="0"/>
                </a:rPr>
                <a:t>      </a:t>
              </a:r>
              <a:r>
                <a:rPr lang="ja-JP" altLang="en-US" sz="2800" b="1">
                  <a:solidFill>
                    <a:srgbClr val="FAFD00"/>
                  </a:solidFill>
                  <a:effectLst/>
                  <a:latin typeface="Times" charset="0"/>
                </a:rPr>
                <a:t>“</a:t>
              </a:r>
              <a:r>
                <a:rPr lang="en-US" altLang="ja-JP" sz="2800" b="1">
                  <a:solidFill>
                    <a:srgbClr val="FAFD00"/>
                  </a:solidFill>
                  <a:effectLst/>
                  <a:latin typeface="Times" charset="0"/>
                </a:rPr>
                <a:t>Vả, Đức Chúa Trời có phán cùng Áp-ra-ham rằng: Ngươi hãy ra khỏi quê hương, vòng bà con và nhà cha ngươi, mà đi </a:t>
              </a:r>
              <a:r>
                <a:rPr lang="en-US" altLang="ja-JP" sz="2800" b="1">
                  <a:solidFill>
                    <a:srgbClr val="33CCCC"/>
                  </a:solidFill>
                  <a:effectLst/>
                  <a:latin typeface="Times" charset="0"/>
                </a:rPr>
                <a:t>xứ</a:t>
              </a:r>
              <a:r>
                <a:rPr lang="en-US" altLang="ja-JP" sz="2800" b="1">
                  <a:solidFill>
                    <a:srgbClr val="008080"/>
                  </a:solidFill>
                  <a:effectLst/>
                  <a:latin typeface="Times" charset="0"/>
                </a:rPr>
                <a:t> </a:t>
              </a:r>
              <a:r>
                <a:rPr lang="en-US" altLang="ja-JP" sz="2800" b="1">
                  <a:solidFill>
                    <a:srgbClr val="FAFD00"/>
                  </a:solidFill>
                  <a:effectLst/>
                  <a:latin typeface="Times" charset="0"/>
                </a:rPr>
                <a:t>ta sẽ chỉ cho. </a:t>
              </a:r>
            </a:p>
            <a:p>
              <a:pPr fontAlgn="base">
                <a:spcBef>
                  <a:spcPct val="0"/>
                </a:spcBef>
              </a:pPr>
              <a:r>
                <a:rPr lang="en-US" sz="2800" b="1">
                  <a:solidFill>
                    <a:srgbClr val="FAFD00"/>
                  </a:solidFill>
                  <a:effectLst/>
                  <a:latin typeface="Times" charset="0"/>
                </a:rPr>
                <a:t>        Ta sẽ làm cho ngươi nên một </a:t>
              </a:r>
              <a:r>
                <a:rPr lang="en-US" sz="2800" b="1">
                  <a:solidFill>
                    <a:srgbClr val="33CCCC"/>
                  </a:solidFill>
                  <a:effectLst/>
                  <a:latin typeface="Times" charset="0"/>
                </a:rPr>
                <a:t>dân lớn</a:t>
              </a:r>
              <a:r>
                <a:rPr lang="en-US" sz="2800" b="1">
                  <a:solidFill>
                    <a:srgbClr val="FAFD00"/>
                  </a:solidFill>
                  <a:effectLst/>
                  <a:latin typeface="Times" charset="0"/>
                </a:rPr>
                <a:t>;  ta sẽ ban phước cho ngươi, cùng làm nổi danh ngươi, và ngươi sẽ thành một nguồn phước.</a:t>
              </a:r>
            </a:p>
          </p:txBody>
        </p:sp>
        <p:sp>
          <p:nvSpPr>
            <p:cNvPr id="246788" name="Rectangle 4"/>
            <p:cNvSpPr>
              <a:spLocks noChangeArrowheads="1"/>
            </p:cNvSpPr>
            <p:nvPr/>
          </p:nvSpPr>
          <p:spPr bwMode="auto">
            <a:xfrm>
              <a:off x="1078" y="466"/>
              <a:ext cx="180" cy="297"/>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fontAlgn="base">
                <a:defRPr/>
              </a:pPr>
              <a:r>
                <a:rPr lang="en-US" sz="2400" b="1" dirty="0">
                  <a:solidFill>
                    <a:srgbClr val="FAFD00"/>
                  </a:solidFill>
                  <a:effectLst/>
                  <a:latin typeface="Times" charset="0"/>
                  <a:ea typeface="+mn-ea"/>
                  <a:cs typeface="+mn-cs"/>
                </a:rPr>
                <a:t>1</a:t>
              </a:r>
            </a:p>
          </p:txBody>
        </p:sp>
      </p:grpSp>
      <p:grpSp>
        <p:nvGrpSpPr>
          <p:cNvPr id="3" name="Group 43"/>
          <p:cNvGrpSpPr>
            <a:grpSpLocks/>
          </p:cNvGrpSpPr>
          <p:nvPr/>
        </p:nvGrpSpPr>
        <p:grpSpPr bwMode="auto">
          <a:xfrm>
            <a:off x="1154113" y="2125663"/>
            <a:ext cx="7110412" cy="1098550"/>
            <a:chOff x="727" y="1339"/>
            <a:chExt cx="4479" cy="692"/>
          </a:xfrm>
        </p:grpSpPr>
        <p:sp>
          <p:nvSpPr>
            <p:cNvPr id="64539" name="Rectangle 38"/>
            <p:cNvSpPr>
              <a:spLocks noChangeArrowheads="1"/>
            </p:cNvSpPr>
            <p:nvPr/>
          </p:nvSpPr>
          <p:spPr bwMode="auto">
            <a:xfrm>
              <a:off x="727" y="1339"/>
              <a:ext cx="4479" cy="517"/>
            </a:xfrm>
            <a:prstGeom prst="rect">
              <a:avLst/>
            </a:prstGeom>
            <a:noFill/>
            <a:ln>
              <a:noFill/>
            </a:ln>
            <a:effectLst>
              <a:outerShdw dist="107763" dir="2700000" algn="ctr" rotWithShape="0">
                <a:schemeClr val="bg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0800">
                  <a:solidFill>
                    <a:srgbClr val="000000"/>
                  </a:solidFill>
                  <a:miter lim="800000"/>
                  <a:headEnd/>
                  <a:tailEnd/>
                </a14:hiddenLine>
              </a:ext>
            </a:extLst>
          </p:spPr>
          <p:txBody>
            <a:bodyPr lIns="90487" tIns="44450" rIns="90487" bIns="44450">
              <a:spAutoFit/>
            </a:bodyPr>
            <a:lstStyle/>
            <a:p>
              <a:pPr fontAlgn="base">
                <a:spcBef>
                  <a:spcPct val="0"/>
                </a:spcBef>
              </a:pPr>
              <a:endParaRPr lang="en-US" sz="2800" b="1">
                <a:solidFill>
                  <a:srgbClr val="FAFD00"/>
                </a:solidFill>
                <a:effectLst/>
                <a:latin typeface="Times" charset="0"/>
              </a:endParaRPr>
            </a:p>
            <a:p>
              <a:pPr fontAlgn="base">
                <a:spcBef>
                  <a:spcPct val="0"/>
                </a:spcBef>
              </a:pPr>
              <a:r>
                <a:rPr lang="en-US" sz="2000" b="1">
                  <a:solidFill>
                    <a:srgbClr val="FAFD00"/>
                  </a:solidFill>
                  <a:effectLst/>
                  <a:latin typeface="Times" charset="0"/>
                </a:rPr>
                <a:t>	</a:t>
              </a:r>
              <a:endParaRPr lang="en-US" sz="2800" b="1">
                <a:solidFill>
                  <a:srgbClr val="00DFCA"/>
                </a:solidFill>
                <a:effectLst/>
                <a:latin typeface="Times" charset="0"/>
              </a:endParaRPr>
            </a:p>
          </p:txBody>
        </p:sp>
        <p:sp>
          <p:nvSpPr>
            <p:cNvPr id="246789" name="Rectangle 5"/>
            <p:cNvSpPr>
              <a:spLocks noChangeArrowheads="1"/>
            </p:cNvSpPr>
            <p:nvPr/>
          </p:nvSpPr>
          <p:spPr bwMode="auto">
            <a:xfrm>
              <a:off x="1158" y="1745"/>
              <a:ext cx="180" cy="286"/>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fontAlgn="base">
                <a:defRPr/>
              </a:pPr>
              <a:r>
                <a:rPr lang="en-US" sz="2400" b="1" dirty="0">
                  <a:solidFill>
                    <a:srgbClr val="FAFD00"/>
                  </a:solidFill>
                  <a:effectLst/>
                  <a:latin typeface="Times" charset="0"/>
                  <a:ea typeface="+mn-ea"/>
                  <a:cs typeface="+mn-cs"/>
                </a:rPr>
                <a:t>2</a:t>
              </a:r>
            </a:p>
          </p:txBody>
        </p:sp>
      </p:grpSp>
      <p:grpSp>
        <p:nvGrpSpPr>
          <p:cNvPr id="4" name="Group 40"/>
          <p:cNvGrpSpPr>
            <a:grpSpLocks/>
          </p:cNvGrpSpPr>
          <p:nvPr/>
        </p:nvGrpSpPr>
        <p:grpSpPr bwMode="auto">
          <a:xfrm>
            <a:off x="1131888" y="3856038"/>
            <a:ext cx="7110412" cy="2224087"/>
            <a:chOff x="713" y="2429"/>
            <a:chExt cx="4479" cy="1401"/>
          </a:xfrm>
        </p:grpSpPr>
        <p:sp>
          <p:nvSpPr>
            <p:cNvPr id="64537" name="Rectangle 33"/>
            <p:cNvSpPr>
              <a:spLocks noChangeArrowheads="1"/>
            </p:cNvSpPr>
            <p:nvPr/>
          </p:nvSpPr>
          <p:spPr bwMode="auto">
            <a:xfrm>
              <a:off x="713" y="2429"/>
              <a:ext cx="4479" cy="1401"/>
            </a:xfrm>
            <a:prstGeom prst="rect">
              <a:avLst/>
            </a:prstGeom>
            <a:noFill/>
            <a:ln>
              <a:noFill/>
            </a:ln>
            <a:effectLst>
              <a:outerShdw dist="107763" dir="2700000" algn="ctr" rotWithShape="0">
                <a:schemeClr val="bg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0800">
                  <a:solidFill>
                    <a:srgbClr val="000000"/>
                  </a:solidFill>
                  <a:miter lim="800000"/>
                  <a:headEnd/>
                  <a:tailEnd/>
                </a14:hiddenLine>
              </a:ext>
            </a:extLst>
          </p:spPr>
          <p:txBody>
            <a:bodyPr lIns="90487" tIns="44450" rIns="90487" bIns="44450">
              <a:spAutoFit/>
            </a:bodyPr>
            <a:lstStyle/>
            <a:p>
              <a:pPr fontAlgn="base">
                <a:spcBef>
                  <a:spcPct val="0"/>
                </a:spcBef>
              </a:pPr>
              <a:endParaRPr lang="en-US" sz="2800" b="1">
                <a:solidFill>
                  <a:srgbClr val="FAFD00"/>
                </a:solidFill>
                <a:effectLst/>
                <a:latin typeface="Times" charset="0"/>
              </a:endParaRPr>
            </a:p>
            <a:p>
              <a:pPr fontAlgn="base">
                <a:spcBef>
                  <a:spcPct val="0"/>
                </a:spcBef>
              </a:pPr>
              <a:r>
                <a:rPr lang="en-US" sz="2800" b="1">
                  <a:solidFill>
                    <a:srgbClr val="FAFD00"/>
                  </a:solidFill>
                  <a:effectLst/>
                  <a:latin typeface="Times" charset="0"/>
                </a:rPr>
                <a:t>	</a:t>
              </a:r>
              <a:r>
                <a:rPr lang="en-US" sz="2000" b="1">
                  <a:solidFill>
                    <a:srgbClr val="FAFD00"/>
                  </a:solidFill>
                  <a:effectLst/>
                  <a:latin typeface="Times" charset="0"/>
                </a:rPr>
                <a:t> </a:t>
              </a:r>
              <a:r>
                <a:rPr lang="en-US" sz="2800" b="1">
                  <a:solidFill>
                    <a:srgbClr val="FAFD00"/>
                  </a:solidFill>
                  <a:effectLst/>
                  <a:latin typeface="Times" charset="0"/>
                </a:rPr>
                <a:t>Ta sẽ ban phước cho người nào chúc phước ngươi, rủa sả kẻ nào rủa sả ngươi;  </a:t>
              </a:r>
              <a:r>
                <a:rPr lang="en-US" sz="2800" b="1">
                  <a:solidFill>
                    <a:srgbClr val="00DFCA"/>
                  </a:solidFill>
                  <a:effectLst/>
                  <a:latin typeface="Times" charset="0"/>
                </a:rPr>
                <a:t>và các chi tộc nơi thế gian sẽ nhờ </a:t>
              </a:r>
              <a:r>
                <a:rPr lang="en-US" sz="2800" b="1">
                  <a:solidFill>
                    <a:srgbClr val="FFFFFF"/>
                  </a:solidFill>
                  <a:effectLst/>
                  <a:latin typeface="Times" charset="0"/>
                </a:rPr>
                <a:t>ngươi</a:t>
              </a:r>
              <a:r>
                <a:rPr lang="en-US" sz="2800" b="1">
                  <a:solidFill>
                    <a:srgbClr val="00DFCA"/>
                  </a:solidFill>
                  <a:effectLst/>
                  <a:latin typeface="Times" charset="0"/>
                </a:rPr>
                <a:t> mà được phước.</a:t>
              </a:r>
              <a:r>
                <a:rPr lang="ja-JP" altLang="en-US" sz="2800" b="1">
                  <a:solidFill>
                    <a:srgbClr val="FAFD00"/>
                  </a:solidFill>
                  <a:effectLst/>
                  <a:latin typeface="Times" charset="0"/>
                </a:rPr>
                <a:t>”</a:t>
              </a:r>
              <a:endParaRPr lang="en-US" sz="2800" b="1">
                <a:solidFill>
                  <a:srgbClr val="FAFD00"/>
                </a:solidFill>
                <a:effectLst/>
                <a:latin typeface="Times" charset="0"/>
              </a:endParaRPr>
            </a:p>
          </p:txBody>
        </p:sp>
        <p:sp>
          <p:nvSpPr>
            <p:cNvPr id="246790" name="Rectangle 6"/>
            <p:cNvSpPr>
              <a:spLocks noChangeArrowheads="1"/>
            </p:cNvSpPr>
            <p:nvPr/>
          </p:nvSpPr>
          <p:spPr bwMode="auto">
            <a:xfrm>
              <a:off x="1190" y="2658"/>
              <a:ext cx="180" cy="286"/>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fontAlgn="base">
                <a:defRPr/>
              </a:pPr>
              <a:r>
                <a:rPr lang="en-US" sz="2400" b="1" dirty="0">
                  <a:solidFill>
                    <a:srgbClr val="FAFD00"/>
                  </a:solidFill>
                  <a:effectLst/>
                  <a:latin typeface="Times" charset="0"/>
                  <a:ea typeface="+mn-ea"/>
                  <a:cs typeface="+mn-cs"/>
                </a:rPr>
                <a:t>3</a:t>
              </a:r>
            </a:p>
          </p:txBody>
        </p:sp>
      </p:grpSp>
      <p:sp>
        <p:nvSpPr>
          <p:cNvPr id="246800" name="Rectangle 16"/>
          <p:cNvSpPr>
            <a:spLocks noChangeArrowheads="1"/>
          </p:cNvSpPr>
          <p:nvPr/>
        </p:nvSpPr>
        <p:spPr bwMode="auto">
          <a:xfrm>
            <a:off x="620713" y="160338"/>
            <a:ext cx="739775" cy="1430337"/>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fontAlgn="base">
              <a:defRPr/>
            </a:pPr>
            <a:r>
              <a:rPr lang="en-US" sz="8800">
                <a:solidFill>
                  <a:srgbClr val="FFD34A"/>
                </a:solidFill>
                <a:effectLst/>
                <a:latin typeface="Times" charset="0"/>
                <a:ea typeface="+mn-ea"/>
                <a:cs typeface="+mn-cs"/>
              </a:rPr>
              <a:t>7</a:t>
            </a:r>
          </a:p>
        </p:txBody>
      </p:sp>
      <p:sp>
        <p:nvSpPr>
          <p:cNvPr id="246801" name="Line 17"/>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46828" name="Freeform 4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charset="0"/>
              <a:ea typeface="+mn-ea"/>
              <a:cs typeface="+mn-cs"/>
            </a:endParaRPr>
          </a:p>
        </p:txBody>
      </p:sp>
      <p:sp>
        <p:nvSpPr>
          <p:cNvPr id="246829" name="AutoShape 4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46830" name="Rectangle 46"/>
          <p:cNvSpPr>
            <a:spLocks noChangeArrowheads="1"/>
          </p:cNvSpPr>
          <p:nvPr/>
        </p:nvSpPr>
        <p:spPr bwMode="auto">
          <a:xfrm>
            <a:off x="8191500" y="3614738"/>
            <a:ext cx="723900" cy="1049337"/>
          </a:xfrm>
          <a:prstGeom prst="rect">
            <a:avLst/>
          </a:prstGeom>
          <a:solidFill>
            <a:srgbClr val="FFFF00"/>
          </a:solidFill>
          <a:ln w="38100">
            <a:solidFill>
              <a:srgbClr val="000000"/>
            </a:solidFill>
            <a:miter lim="800000"/>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46831" name="AutoShape 4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46832" name="Line 4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46833" name="Line 4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46834" name="Rectangle 5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64525" name="Rectangle 51"/>
          <p:cNvSpPr>
            <a:spLocks noChangeArrowheads="1"/>
          </p:cNvSpPr>
          <p:nvPr/>
        </p:nvSpPr>
        <p:spPr bwMode="auto">
          <a:xfrm>
            <a:off x="8186738" y="3832225"/>
            <a:ext cx="652462"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1000" b="1">
                <a:solidFill>
                  <a:srgbClr val="000000"/>
                </a:solidFill>
                <a:effectLst/>
                <a:latin typeface="Helvetica" charset="0"/>
              </a:rPr>
              <a:t>Đ - H - P</a:t>
            </a:r>
          </a:p>
        </p:txBody>
      </p:sp>
      <p:sp>
        <p:nvSpPr>
          <p:cNvPr id="64526" name="Rectangle 52"/>
          <p:cNvSpPr>
            <a:spLocks noChangeArrowheads="1"/>
          </p:cNvSpPr>
          <p:nvPr/>
        </p:nvSpPr>
        <p:spPr bwMode="auto">
          <a:xfrm>
            <a:off x="8051800" y="3654425"/>
            <a:ext cx="990600"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fontAlgn="base">
              <a:spcBef>
                <a:spcPct val="0"/>
              </a:spcBef>
            </a:pPr>
            <a:r>
              <a:rPr lang="en-US" sz="900" b="1">
                <a:solidFill>
                  <a:srgbClr val="000000"/>
                </a:solidFill>
                <a:effectLst/>
                <a:latin typeface="Helvetica" charset="0"/>
              </a:rPr>
              <a:t>SỰ KÊU GỌI</a:t>
            </a:r>
          </a:p>
        </p:txBody>
      </p:sp>
      <p:sp>
        <p:nvSpPr>
          <p:cNvPr id="64527" name="Rectangle 53"/>
          <p:cNvSpPr>
            <a:spLocks noChangeArrowheads="1"/>
          </p:cNvSpPr>
          <p:nvPr/>
        </p:nvSpPr>
        <p:spPr bwMode="auto">
          <a:xfrm>
            <a:off x="8004175" y="3432175"/>
            <a:ext cx="849313"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Chicago" charset="0"/>
              </a:rPr>
              <a:t>ÁP-RA-HAM</a:t>
            </a:r>
          </a:p>
        </p:txBody>
      </p:sp>
      <p:sp>
        <p:nvSpPr>
          <p:cNvPr id="246838" name="Line 5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46839" name="Line 5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246840" name="Line 5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64531" name="Text Box 57"/>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endParaRPr lang="en-US" sz="2000">
              <a:solidFill>
                <a:srgbClr val="FFA27C"/>
              </a:solidFill>
              <a:effectLst/>
              <a:latin typeface="B VAG Rounded Bold" charset="0"/>
            </a:endParaRPr>
          </a:p>
        </p:txBody>
      </p:sp>
      <p:sp>
        <p:nvSpPr>
          <p:cNvPr id="246846" name="Rectangle 62"/>
          <p:cNvSpPr>
            <a:spLocks noChangeArrowheads="1"/>
          </p:cNvSpPr>
          <p:nvPr/>
        </p:nvSpPr>
        <p:spPr bwMode="auto">
          <a:xfrm>
            <a:off x="8091488" y="6513513"/>
            <a:ext cx="339725" cy="268287"/>
          </a:xfrm>
          <a:prstGeom prst="rect">
            <a:avLst/>
          </a:prstGeom>
          <a:noFill/>
          <a:ln w="12700">
            <a:noFill/>
            <a:miter lim="800000"/>
            <a:headEnd/>
            <a:tailEnd/>
          </a:ln>
          <a:effectLst/>
        </p:spPr>
        <p:txBody>
          <a:bodyPr wrap="none" anchor="ctr">
            <a:spAutoFit/>
          </a:bodyPr>
          <a:lstStyle/>
          <a:p>
            <a:pPr algn="ctr" fontAlgn="base">
              <a:spcBef>
                <a:spcPct val="0"/>
              </a:spcBef>
              <a:defRPr/>
            </a:pPr>
            <a:r>
              <a:rPr lang="en-US" sz="1000" b="1">
                <a:solidFill>
                  <a:srgbClr val="FFFFFF"/>
                </a:solidFill>
                <a:effectLst>
                  <a:outerShdw blurRad="38100" dist="38100" dir="2700000" algn="tl">
                    <a:srgbClr val="000000"/>
                  </a:outerShdw>
                </a:effectLst>
                <a:latin typeface="Comic Sans MS" charset="0"/>
              </a:rPr>
              <a:t>14</a:t>
            </a:r>
          </a:p>
        </p:txBody>
      </p:sp>
      <p:sp>
        <p:nvSpPr>
          <p:cNvPr id="246848" name="Text Box 64"/>
          <p:cNvSpPr txBox="1">
            <a:spLocks noChangeArrowheads="1"/>
          </p:cNvSpPr>
          <p:nvPr/>
        </p:nvSpPr>
        <p:spPr bwMode="auto">
          <a:xfrm>
            <a:off x="3403600" y="279400"/>
            <a:ext cx="4025900" cy="587375"/>
          </a:xfrm>
          <a:prstGeom prst="rect">
            <a:avLst/>
          </a:prstGeom>
          <a:noFill/>
          <a:ln w="9525">
            <a:noFill/>
            <a:miter lim="800000"/>
            <a:headEnd/>
            <a:tailEnd/>
          </a:ln>
          <a:effectLst/>
        </p:spPr>
        <p:txBody>
          <a:bodyPr>
            <a:spAutoFit/>
            <a:flatTx/>
          </a:bodyPr>
          <a:lstStyle/>
          <a:p>
            <a:pPr algn="ctr" fontAlgn="base">
              <a:defRPr/>
            </a:pPr>
            <a:endParaRPr lang="en-US" sz="2800">
              <a:solidFill>
                <a:srgbClr val="00DFCA"/>
              </a:solidFill>
              <a:effectLst>
                <a:outerShdw blurRad="38100" dist="38100" dir="2700000" algn="tl">
                  <a:srgbClr val="000000"/>
                </a:outerShdw>
              </a:effectLst>
              <a:latin typeface="Comic Sans MS" charset="0"/>
              <a:ea typeface="+mn-ea"/>
              <a:cs typeface="+mn-cs"/>
            </a:endParaRPr>
          </a:p>
        </p:txBody>
      </p:sp>
      <p:sp>
        <p:nvSpPr>
          <p:cNvPr id="246861" name="Text Box 77"/>
          <p:cNvSpPr txBox="1">
            <a:spLocks noChangeArrowheads="1"/>
          </p:cNvSpPr>
          <p:nvPr/>
        </p:nvSpPr>
        <p:spPr bwMode="auto">
          <a:xfrm>
            <a:off x="2882900" y="355600"/>
            <a:ext cx="3606800" cy="519113"/>
          </a:xfrm>
          <a:prstGeom prst="rect">
            <a:avLst/>
          </a:prstGeom>
          <a:noFill/>
          <a:ln w="9525">
            <a:noFill/>
            <a:miter lim="800000"/>
            <a:headEnd/>
            <a:tailEnd/>
          </a:ln>
          <a:effectLst>
            <a:outerShdw blurRad="63500" dist="107763" dir="2700000" algn="ctr" rotWithShape="0">
              <a:srgbClr val="000000">
                <a:alpha val="74998"/>
              </a:srgbClr>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2800" b="1">
                <a:solidFill>
                  <a:srgbClr val="FAFD00"/>
                </a:solidFill>
                <a:effectLst/>
                <a:latin typeface="Times" charset="0"/>
              </a:rPr>
              <a:t>Sáng Thế Ký 12</a:t>
            </a:r>
          </a:p>
        </p:txBody>
      </p:sp>
      <p:sp>
        <p:nvSpPr>
          <p:cNvPr id="32" name="Text Box 9"/>
          <p:cNvSpPr txBox="1">
            <a:spLocks noChangeArrowheads="1"/>
          </p:cNvSpPr>
          <p:nvPr/>
        </p:nvSpPr>
        <p:spPr bwMode="auto">
          <a:xfrm>
            <a:off x="6977063" y="6284913"/>
            <a:ext cx="2087562" cy="260350"/>
          </a:xfrm>
          <a:prstGeom prst="rect">
            <a:avLst/>
          </a:prstGeom>
          <a:noFill/>
          <a:ln w="12700">
            <a:noFill/>
            <a:miter lim="800000"/>
            <a:headEnd/>
            <a:tailEnd/>
          </a:ln>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1100" b="1">
                <a:solidFill>
                  <a:srgbClr val="FFFFFF"/>
                </a:solidFill>
                <a:effectLst>
                  <a:outerShdw blurRad="38100" dist="38100" dir="2700000" algn="tl">
                    <a:srgbClr val="000000"/>
                  </a:outerShdw>
                </a:effectLst>
                <a:latin typeface="Arial" charset="0"/>
                <a:cs typeface="Arial" charset="0"/>
              </a:rPr>
              <a:t>Sổ Tay Hướng Dẫn, tr. 19-24</a:t>
            </a:r>
          </a:p>
        </p:txBody>
      </p:sp>
      <p:sp>
        <p:nvSpPr>
          <p:cNvPr id="64536" name="Text Box 15"/>
          <p:cNvSpPr txBox="1">
            <a:spLocks noChangeArrowheads="1"/>
          </p:cNvSpPr>
          <p:nvPr/>
        </p:nvSpPr>
        <p:spPr bwMode="auto">
          <a:xfrm>
            <a:off x="8651875" y="6450013"/>
            <a:ext cx="325438"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1800" b="1">
                <a:solidFill>
                  <a:srgbClr val="FFFFFF"/>
                </a:solidFill>
                <a:effectLst/>
                <a:latin typeface="Comic Sans MS" charset="0"/>
              </a:rPr>
              <a:t>3</a:t>
            </a:r>
            <a:endParaRPr lang="en-US" sz="1800">
              <a:solidFill>
                <a:srgbClr val="FFA27C"/>
              </a:solidFill>
              <a:effectLst/>
              <a:latin typeface="B VAG Rounded Bold"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2" descr="Colonnade0001"/>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152400" y="-304800"/>
            <a:ext cx="9144000" cy="7162800"/>
          </a:xfrm>
        </p:spPr>
      </p:pic>
      <p:sp>
        <p:nvSpPr>
          <p:cNvPr id="157698" name="Rectangle 3"/>
          <p:cNvSpPr>
            <a:spLocks noGrp="1" noChangeArrowheads="1"/>
          </p:cNvSpPr>
          <p:nvPr>
            <p:ph type="title"/>
          </p:nvPr>
        </p:nvSpPr>
        <p:spPr>
          <a:xfrm>
            <a:off x="-152400" y="5715000"/>
            <a:ext cx="9296400" cy="1295400"/>
          </a:xfrm>
        </p:spPr>
        <p:txBody>
          <a:bodyPr/>
          <a:lstStyle/>
          <a:p>
            <a:pPr eaLnBrk="1" hangingPunct="1"/>
            <a:r>
              <a:rPr lang="en-US">
                <a:latin typeface="Times New Roman" charset="0"/>
                <a:ea typeface="ＭＳ Ｐゴシック" charset="0"/>
                <a:cs typeface="ＭＳ Ｐゴシック" charset="0"/>
              </a:rPr>
              <a:t>Colonnade Realized</a:t>
            </a:r>
          </a:p>
        </p:txBody>
      </p:sp>
      <p:sp>
        <p:nvSpPr>
          <p:cNvPr id="157699" name="Text Box 4"/>
          <p:cNvSpPr txBox="1">
            <a:spLocks noChangeArrowheads="1"/>
          </p:cNvSpPr>
          <p:nvPr/>
        </p:nvSpPr>
        <p:spPr bwMode="auto">
          <a:xfrm>
            <a:off x="8305800" y="76200"/>
            <a:ext cx="776288" cy="457200"/>
          </a:xfrm>
          <a:prstGeom prst="rect">
            <a:avLst/>
          </a:prstGeom>
          <a:solidFill>
            <a:srgbClr val="0033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eaLnBrk="1" fontAlgn="base" hangingPunct="1">
              <a:spcBef>
                <a:spcPct val="0"/>
              </a:spcBef>
            </a:pPr>
            <a:r>
              <a:rPr lang="en-US" sz="2400" b="1">
                <a:solidFill>
                  <a:srgbClr val="FFFFFF"/>
                </a:solidFill>
                <a:effectLst/>
                <a:latin typeface="Times New Roman" charset="0"/>
              </a:rPr>
              <a:t>598c</a:t>
            </a:r>
          </a:p>
        </p:txBody>
      </p:sp>
    </p:spTree>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Picture 2" descr="PetraMosaic"/>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9072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9746" name="Rectangle 3"/>
          <p:cNvSpPr>
            <a:spLocks noGrp="1" noChangeArrowheads="1"/>
          </p:cNvSpPr>
          <p:nvPr>
            <p:ph type="title"/>
          </p:nvPr>
        </p:nvSpPr>
        <p:spPr>
          <a:xfrm>
            <a:off x="0" y="6019800"/>
            <a:ext cx="9144000" cy="838200"/>
          </a:xfrm>
          <a:solidFill>
            <a:srgbClr val="F3E7F3"/>
          </a:solidFill>
        </p:spPr>
        <p:txBody>
          <a:bodyPr/>
          <a:lstStyle/>
          <a:p>
            <a:pPr eaLnBrk="1" hangingPunct="1"/>
            <a:r>
              <a:rPr lang="en-US">
                <a:latin typeface="Times New Roman" charset="0"/>
                <a:ea typeface="ＭＳ Ｐゴシック" charset="0"/>
                <a:cs typeface="ＭＳ Ｐゴシック" charset="0"/>
              </a:rPr>
              <a:t>Byzantine Church Mosaic (5th century)</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2"/>
          <p:cNvSpPr>
            <a:spLocks noGrp="1" noChangeArrowheads="1"/>
          </p:cNvSpPr>
          <p:nvPr>
            <p:ph type="ctrTitle"/>
          </p:nvPr>
        </p:nvSpPr>
        <p:spPr>
          <a:xfrm>
            <a:off x="304800" y="533400"/>
            <a:ext cx="7239000" cy="1143000"/>
          </a:xfrm>
        </p:spPr>
        <p:txBody>
          <a:bodyPr/>
          <a:lstStyle/>
          <a:p>
            <a:pPr eaLnBrk="1" hangingPunct="1"/>
            <a:r>
              <a:rPr lang="en-US">
                <a:latin typeface="Times New Roman" charset="0"/>
                <a:ea typeface="ＭＳ Ｐゴシック" charset="0"/>
                <a:cs typeface="ＭＳ Ｐゴシック" charset="0"/>
              </a:rPr>
              <a:t>Bread-making Bedouins still live at Petra</a:t>
            </a:r>
          </a:p>
        </p:txBody>
      </p:sp>
      <p:sp>
        <p:nvSpPr>
          <p:cNvPr id="161794" name="Rectangle 3"/>
          <p:cNvSpPr>
            <a:spLocks noGrp="1" noChangeArrowheads="1"/>
          </p:cNvSpPr>
          <p:nvPr>
            <p:ph type="subTitle" idx="1"/>
          </p:nvPr>
        </p:nvSpPr>
        <p:spPr/>
        <p:txBody>
          <a:bodyPr/>
          <a:lstStyle/>
          <a:p>
            <a:pPr eaLnBrk="1" hangingPunct="1">
              <a:buFont typeface="Wingdings" charset="0"/>
              <a:buNone/>
            </a:pPr>
            <a:endParaRPr lang="en-US">
              <a:latin typeface="Times New Roman" charset="0"/>
              <a:ea typeface="ＭＳ Ｐゴシック" charset="0"/>
              <a:cs typeface="ＭＳ Ｐゴシック" charset="0"/>
            </a:endParaRPr>
          </a:p>
        </p:txBody>
      </p:sp>
      <p:pic>
        <p:nvPicPr>
          <p:cNvPr id="161795" name="Picture 4" descr="BedouinMakingBrea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362200"/>
            <a:ext cx="86106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1796" name="Picture 5" descr="BedouinMakingBrea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38800" y="2362200"/>
            <a:ext cx="2819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1797" name="Picture 6" descr="SiqExi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638800" y="1295400"/>
            <a:ext cx="2176463"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7971" name="Rectangle 3"/>
          <p:cNvSpPr>
            <a:spLocks noGrp="1" noRot="1" noChangeArrowheads="1"/>
          </p:cNvSpPr>
          <p:nvPr>
            <p:ph type="title" idx="4294967295"/>
          </p:nvPr>
        </p:nvSpPr>
        <p:spPr>
          <a:xfrm>
            <a:off x="1295400" y="152400"/>
            <a:ext cx="7315200" cy="762000"/>
          </a:xfrm>
          <a:solidFill>
            <a:srgbClr val="800080"/>
          </a:solidFill>
          <a:ln w="57150">
            <a:solidFill>
              <a:schemeClr val="bg2"/>
            </a:solidFill>
          </a:ln>
        </p:spPr>
        <p:txBody>
          <a:bodyPr/>
          <a:lstStyle/>
          <a:p>
            <a:pPr eaLnBrk="1" hangingPunct="1">
              <a:defRPr/>
            </a:pPr>
            <a:r>
              <a:rPr lang="en-US" sz="4000">
                <a:latin typeface="Garamond" charset="0"/>
                <a:ea typeface="ＭＳ Ｐゴシック" charset="0"/>
                <a:cs typeface="ＭＳ Ｐゴシック" charset="0"/>
              </a:rPr>
              <a:t>Egypt to Mesopotamia Trade</a:t>
            </a:r>
          </a:p>
        </p:txBody>
      </p:sp>
      <p:pic>
        <p:nvPicPr>
          <p:cNvPr id="163843" name="Picture 4" descr="AncientEgyptianFamily">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7200" y="2895600"/>
            <a:ext cx="1549400" cy="171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7973" name="Freeform 5"/>
          <p:cNvSpPr>
            <a:spLocks/>
          </p:cNvSpPr>
          <p:nvPr/>
        </p:nvSpPr>
        <p:spPr bwMode="auto">
          <a:xfrm>
            <a:off x="1820863" y="2482850"/>
            <a:ext cx="2954337" cy="706438"/>
          </a:xfrm>
          <a:custGeom>
            <a:avLst/>
            <a:gdLst/>
            <a:ahLst/>
            <a:cxnLst>
              <a:cxn ang="0">
                <a:pos x="0" y="445"/>
              </a:cxn>
              <a:cxn ang="0">
                <a:pos x="53" y="418"/>
              </a:cxn>
              <a:cxn ang="0">
                <a:pos x="71" y="392"/>
              </a:cxn>
              <a:cxn ang="0">
                <a:pos x="169" y="374"/>
              </a:cxn>
              <a:cxn ang="0">
                <a:pos x="373" y="409"/>
              </a:cxn>
              <a:cxn ang="0">
                <a:pos x="480" y="400"/>
              </a:cxn>
              <a:cxn ang="0">
                <a:pos x="542" y="329"/>
              </a:cxn>
              <a:cxn ang="0">
                <a:pos x="577" y="187"/>
              </a:cxn>
              <a:cxn ang="0">
                <a:pos x="604" y="107"/>
              </a:cxn>
              <a:cxn ang="0">
                <a:pos x="906" y="0"/>
              </a:cxn>
              <a:cxn ang="0">
                <a:pos x="1662" y="27"/>
              </a:cxn>
              <a:cxn ang="0">
                <a:pos x="1786" y="45"/>
              </a:cxn>
              <a:cxn ang="0">
                <a:pos x="1831" y="54"/>
              </a:cxn>
            </a:cxnLst>
            <a:rect l="0" t="0" r="r" b="b"/>
            <a:pathLst>
              <a:path w="1861" h="445">
                <a:moveTo>
                  <a:pt x="0" y="445"/>
                </a:moveTo>
                <a:cubicBezTo>
                  <a:pt x="21" y="437"/>
                  <a:pt x="35" y="435"/>
                  <a:pt x="53" y="418"/>
                </a:cubicBezTo>
                <a:cubicBezTo>
                  <a:pt x="60" y="410"/>
                  <a:pt x="62" y="398"/>
                  <a:pt x="71" y="392"/>
                </a:cubicBezTo>
                <a:cubicBezTo>
                  <a:pt x="96" y="371"/>
                  <a:pt x="136" y="378"/>
                  <a:pt x="169" y="374"/>
                </a:cubicBezTo>
                <a:cubicBezTo>
                  <a:pt x="237" y="383"/>
                  <a:pt x="304" y="397"/>
                  <a:pt x="373" y="409"/>
                </a:cubicBezTo>
                <a:cubicBezTo>
                  <a:pt x="408" y="406"/>
                  <a:pt x="444" y="406"/>
                  <a:pt x="480" y="400"/>
                </a:cubicBezTo>
                <a:cubicBezTo>
                  <a:pt x="506" y="394"/>
                  <a:pt x="537" y="342"/>
                  <a:pt x="542" y="329"/>
                </a:cubicBezTo>
                <a:cubicBezTo>
                  <a:pt x="557" y="282"/>
                  <a:pt x="566" y="234"/>
                  <a:pt x="577" y="187"/>
                </a:cubicBezTo>
                <a:cubicBezTo>
                  <a:pt x="583" y="156"/>
                  <a:pt x="578" y="129"/>
                  <a:pt x="604" y="107"/>
                </a:cubicBezTo>
                <a:cubicBezTo>
                  <a:pt x="670" y="48"/>
                  <a:pt x="819" y="22"/>
                  <a:pt x="906" y="0"/>
                </a:cubicBezTo>
                <a:cubicBezTo>
                  <a:pt x="1164" y="5"/>
                  <a:pt x="1406" y="15"/>
                  <a:pt x="1662" y="27"/>
                </a:cubicBezTo>
                <a:cubicBezTo>
                  <a:pt x="1728" y="49"/>
                  <a:pt x="1649" y="25"/>
                  <a:pt x="1786" y="45"/>
                </a:cubicBezTo>
                <a:cubicBezTo>
                  <a:pt x="1861" y="55"/>
                  <a:pt x="1776" y="54"/>
                  <a:pt x="1831" y="54"/>
                </a:cubicBezTo>
              </a:path>
            </a:pathLst>
          </a:custGeom>
          <a:noFill/>
          <a:ln w="76200" cap="flat" cmpd="sng">
            <a:solidFill>
              <a:srgbClr val="FF3300"/>
            </a:solidFill>
            <a:prstDash val="solid"/>
            <a:round/>
            <a:headEnd/>
            <a:tailEnd/>
          </a:ln>
          <a:effectLst/>
        </p:spPr>
        <p:txBody>
          <a:bodyPr wrap="none" anchor="ctr"/>
          <a:lstStyle/>
          <a:p>
            <a:pPr>
              <a:defRPr/>
            </a:pPr>
            <a:endParaRPr lang="en-US">
              <a:latin typeface="Garamond" pitchFamily="8" charset="0"/>
              <a:ea typeface="+mn-ea"/>
              <a:cs typeface="+mn-cs"/>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67973"/>
                                        </p:tgtEl>
                                        <p:attrNameLst>
                                          <p:attrName>style.visibility</p:attrName>
                                        </p:attrNameLst>
                                      </p:cBhvr>
                                      <p:to>
                                        <p:strVal val="visible"/>
                                      </p:to>
                                    </p:set>
                                    <p:animEffect transition="in" filter="wipe(left)">
                                      <p:cBhvr>
                                        <p:cTn id="7" dur="500"/>
                                        <p:tgtEl>
                                          <p:spTgt spid="46797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67971"/>
                                        </p:tgtEl>
                                        <p:attrNameLst>
                                          <p:attrName>style.visibility</p:attrName>
                                        </p:attrNameLst>
                                      </p:cBhvr>
                                      <p:to>
                                        <p:strVal val="visible"/>
                                      </p:to>
                                    </p:set>
                                    <p:animEffect transition="in" filter="wipe(down)">
                                      <p:cBhvr>
                                        <p:cTn id="12" dur="500"/>
                                        <p:tgtEl>
                                          <p:spTgt spid="4679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7971"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2" descr="ExodusMapBeitzel3"/>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8088313" cy="1082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1043" name="Text Box 3"/>
          <p:cNvSpPr txBox="1">
            <a:spLocks noChangeArrowheads="1"/>
          </p:cNvSpPr>
          <p:nvPr/>
        </p:nvSpPr>
        <p:spPr bwMode="auto">
          <a:xfrm>
            <a:off x="8467725" y="76200"/>
            <a:ext cx="523875" cy="457200"/>
          </a:xfrm>
          <a:prstGeom prst="rect">
            <a:avLst/>
          </a:prstGeom>
          <a:noFill/>
          <a:ln w="9525">
            <a:noFill/>
            <a:miter lim="800000"/>
            <a:headEnd/>
            <a:tailEnd/>
          </a:ln>
          <a:effectLst>
            <a:outerShdw dist="35921" dir="2700000" algn="ctr" rotWithShape="0">
              <a:schemeClr val="bg1"/>
            </a:outerShdw>
          </a:effectLst>
        </p:spPr>
        <p:txBody>
          <a:bodyPr wrap="none">
            <a:spAutoFit/>
          </a:bodyPr>
          <a:lstStyle/>
          <a:p>
            <a:pPr fontAlgn="base">
              <a:spcBef>
                <a:spcPct val="0"/>
              </a:spcBef>
              <a:defRPr/>
            </a:pPr>
            <a:r>
              <a:rPr lang="en-US" sz="2400" b="1">
                <a:effectLst/>
                <a:latin typeface="Arial" charset="0"/>
                <a:ea typeface="+mn-ea"/>
                <a:cs typeface="+mn-cs"/>
              </a:rPr>
              <a:t>54</a:t>
            </a:r>
          </a:p>
        </p:txBody>
      </p:sp>
      <p:sp>
        <p:nvSpPr>
          <p:cNvPr id="165891" name="Rectangle 4"/>
          <p:cNvSpPr>
            <a:spLocks noGrp="1" noChangeArrowheads="1"/>
          </p:cNvSpPr>
          <p:nvPr>
            <p:ph type="ctrTitle"/>
          </p:nvPr>
        </p:nvSpPr>
        <p:spPr>
          <a:xfrm>
            <a:off x="6629400" y="1905000"/>
            <a:ext cx="2286000" cy="3276600"/>
          </a:xfrm>
        </p:spPr>
        <p:txBody>
          <a:bodyPr/>
          <a:lstStyle/>
          <a:p>
            <a:pPr eaLnBrk="1" hangingPunct="1"/>
            <a:r>
              <a:rPr lang="en-US" sz="4000" b="1">
                <a:latin typeface="Times New Roman" charset="0"/>
                <a:ea typeface="ＭＳ Ｐゴシック" charset="0"/>
                <a:cs typeface="ＭＳ Ｐゴシック" charset="0"/>
              </a:rPr>
              <a:t>The King</a:t>
            </a:r>
            <a:r>
              <a:rPr lang="ja-JP" altLang="en-US" sz="4000" b="1">
                <a:latin typeface="Times New Roman" charset="0"/>
                <a:ea typeface="ＭＳ Ｐゴシック" charset="0"/>
                <a:cs typeface="ＭＳ Ｐゴシック" charset="0"/>
              </a:rPr>
              <a:t>’</a:t>
            </a:r>
            <a:r>
              <a:rPr lang="en-US" altLang="ja-JP" sz="4000" b="1">
                <a:latin typeface="Times New Roman" charset="0"/>
                <a:ea typeface="ＭＳ Ｐゴシック" charset="0"/>
                <a:cs typeface="ＭＳ Ｐゴシック" charset="0"/>
              </a:rPr>
              <a:t>s Highway</a:t>
            </a:r>
            <a:endParaRPr lang="en-US" sz="4000" b="1">
              <a:latin typeface="Times New Roman" charset="0"/>
              <a:ea typeface="ＭＳ Ｐゴシック" charset="0"/>
              <a:cs typeface="ＭＳ Ｐゴシック" charset="0"/>
            </a:endParaRPr>
          </a:p>
        </p:txBody>
      </p:sp>
      <p:sp>
        <p:nvSpPr>
          <p:cNvPr id="471045" name="Freeform 5"/>
          <p:cNvSpPr>
            <a:spLocks/>
          </p:cNvSpPr>
          <p:nvPr/>
        </p:nvSpPr>
        <p:spPr bwMode="auto">
          <a:xfrm>
            <a:off x="0" y="-84138"/>
            <a:ext cx="6716713" cy="6462713"/>
          </a:xfrm>
          <a:custGeom>
            <a:avLst/>
            <a:gdLst/>
            <a:ahLst/>
            <a:cxnLst>
              <a:cxn ang="0">
                <a:pos x="0" y="3360"/>
              </a:cxn>
              <a:cxn ang="0">
                <a:pos x="267" y="3315"/>
              </a:cxn>
              <a:cxn ang="0">
                <a:pos x="444" y="3324"/>
              </a:cxn>
              <a:cxn ang="0">
                <a:pos x="702" y="3315"/>
              </a:cxn>
              <a:cxn ang="0">
                <a:pos x="889" y="3377"/>
              </a:cxn>
              <a:cxn ang="0">
                <a:pos x="1013" y="3413"/>
              </a:cxn>
              <a:cxn ang="0">
                <a:pos x="1227" y="3484"/>
              </a:cxn>
              <a:cxn ang="0">
                <a:pos x="1316" y="3511"/>
              </a:cxn>
              <a:cxn ang="0">
                <a:pos x="1636" y="3573"/>
              </a:cxn>
              <a:cxn ang="0">
                <a:pos x="1716" y="3617"/>
              </a:cxn>
              <a:cxn ang="0">
                <a:pos x="1876" y="3724"/>
              </a:cxn>
              <a:cxn ang="0">
                <a:pos x="2053" y="3760"/>
              </a:cxn>
              <a:cxn ang="0">
                <a:pos x="2187" y="3786"/>
              </a:cxn>
              <a:cxn ang="0">
                <a:pos x="2293" y="3813"/>
              </a:cxn>
              <a:cxn ang="0">
                <a:pos x="2373" y="3857"/>
              </a:cxn>
              <a:cxn ang="0">
                <a:pos x="2400" y="3866"/>
              </a:cxn>
              <a:cxn ang="0">
                <a:pos x="2516" y="3955"/>
              </a:cxn>
              <a:cxn ang="0">
                <a:pos x="2596" y="3991"/>
              </a:cxn>
              <a:cxn ang="0">
                <a:pos x="2782" y="4071"/>
              </a:cxn>
              <a:cxn ang="0">
                <a:pos x="3093" y="4044"/>
              </a:cxn>
              <a:cxn ang="0">
                <a:pos x="3200" y="3973"/>
              </a:cxn>
              <a:cxn ang="0">
                <a:pos x="3253" y="3937"/>
              </a:cxn>
              <a:cxn ang="0">
                <a:pos x="3333" y="3840"/>
              </a:cxn>
              <a:cxn ang="0">
                <a:pos x="3396" y="3769"/>
              </a:cxn>
              <a:cxn ang="0">
                <a:pos x="3458" y="3653"/>
              </a:cxn>
              <a:cxn ang="0">
                <a:pos x="3502" y="3493"/>
              </a:cxn>
              <a:cxn ang="0">
                <a:pos x="3600" y="3351"/>
              </a:cxn>
              <a:cxn ang="0">
                <a:pos x="3653" y="3226"/>
              </a:cxn>
              <a:cxn ang="0">
                <a:pos x="3707" y="3022"/>
              </a:cxn>
              <a:cxn ang="0">
                <a:pos x="3724" y="2969"/>
              </a:cxn>
              <a:cxn ang="0">
                <a:pos x="3689" y="2764"/>
              </a:cxn>
              <a:cxn ang="0">
                <a:pos x="3707" y="2657"/>
              </a:cxn>
              <a:cxn ang="0">
                <a:pos x="3716" y="2426"/>
              </a:cxn>
              <a:cxn ang="0">
                <a:pos x="3769" y="2417"/>
              </a:cxn>
              <a:cxn ang="0">
                <a:pos x="3849" y="2391"/>
              </a:cxn>
              <a:cxn ang="0">
                <a:pos x="3884" y="2337"/>
              </a:cxn>
              <a:cxn ang="0">
                <a:pos x="3902" y="2284"/>
              </a:cxn>
              <a:cxn ang="0">
                <a:pos x="3884" y="2257"/>
              </a:cxn>
              <a:cxn ang="0">
                <a:pos x="3893" y="2231"/>
              </a:cxn>
              <a:cxn ang="0">
                <a:pos x="3884" y="2097"/>
              </a:cxn>
              <a:cxn ang="0">
                <a:pos x="3902" y="1893"/>
              </a:cxn>
              <a:cxn ang="0">
                <a:pos x="3911" y="1866"/>
              </a:cxn>
              <a:cxn ang="0">
                <a:pos x="3920" y="1751"/>
              </a:cxn>
              <a:cxn ang="0">
                <a:pos x="4009" y="1724"/>
              </a:cxn>
              <a:cxn ang="0">
                <a:pos x="4036" y="1457"/>
              </a:cxn>
              <a:cxn ang="0">
                <a:pos x="4053" y="1155"/>
              </a:cxn>
              <a:cxn ang="0">
                <a:pos x="4116" y="995"/>
              </a:cxn>
              <a:cxn ang="0">
                <a:pos x="4160" y="773"/>
              </a:cxn>
              <a:cxn ang="0">
                <a:pos x="4169" y="613"/>
              </a:cxn>
              <a:cxn ang="0">
                <a:pos x="4178" y="320"/>
              </a:cxn>
              <a:cxn ang="0">
                <a:pos x="4187" y="266"/>
              </a:cxn>
              <a:cxn ang="0">
                <a:pos x="4222" y="62"/>
              </a:cxn>
              <a:cxn ang="0">
                <a:pos x="4231" y="0"/>
              </a:cxn>
            </a:cxnLst>
            <a:rect l="0" t="0" r="r" b="b"/>
            <a:pathLst>
              <a:path w="4231" h="4071">
                <a:moveTo>
                  <a:pt x="0" y="3360"/>
                </a:moveTo>
                <a:cubicBezTo>
                  <a:pt x="89" y="3329"/>
                  <a:pt x="172" y="3328"/>
                  <a:pt x="267" y="3315"/>
                </a:cubicBezTo>
                <a:cubicBezTo>
                  <a:pt x="311" y="3299"/>
                  <a:pt x="412" y="3321"/>
                  <a:pt x="444" y="3324"/>
                </a:cubicBezTo>
                <a:cubicBezTo>
                  <a:pt x="532" y="3318"/>
                  <a:pt x="615" y="3302"/>
                  <a:pt x="702" y="3315"/>
                </a:cubicBezTo>
                <a:cubicBezTo>
                  <a:pt x="764" y="3335"/>
                  <a:pt x="826" y="3356"/>
                  <a:pt x="889" y="3377"/>
                </a:cubicBezTo>
                <a:cubicBezTo>
                  <a:pt x="927" y="3389"/>
                  <a:pt x="978" y="3389"/>
                  <a:pt x="1013" y="3413"/>
                </a:cubicBezTo>
                <a:cubicBezTo>
                  <a:pt x="1073" y="3453"/>
                  <a:pt x="1156" y="3468"/>
                  <a:pt x="1227" y="3484"/>
                </a:cubicBezTo>
                <a:cubicBezTo>
                  <a:pt x="1257" y="3490"/>
                  <a:pt x="1285" y="3507"/>
                  <a:pt x="1316" y="3511"/>
                </a:cubicBezTo>
                <a:cubicBezTo>
                  <a:pt x="1417" y="3521"/>
                  <a:pt x="1537" y="3540"/>
                  <a:pt x="1636" y="3573"/>
                </a:cubicBezTo>
                <a:cubicBezTo>
                  <a:pt x="1696" y="3614"/>
                  <a:pt x="1668" y="3602"/>
                  <a:pt x="1716" y="3617"/>
                </a:cubicBezTo>
                <a:cubicBezTo>
                  <a:pt x="1758" y="3661"/>
                  <a:pt x="1816" y="3704"/>
                  <a:pt x="1876" y="3724"/>
                </a:cubicBezTo>
                <a:cubicBezTo>
                  <a:pt x="1931" y="3762"/>
                  <a:pt x="1981" y="3754"/>
                  <a:pt x="2053" y="3760"/>
                </a:cubicBezTo>
                <a:cubicBezTo>
                  <a:pt x="2097" y="3768"/>
                  <a:pt x="2141" y="3778"/>
                  <a:pt x="2187" y="3786"/>
                </a:cubicBezTo>
                <a:cubicBezTo>
                  <a:pt x="2221" y="3797"/>
                  <a:pt x="2257" y="3803"/>
                  <a:pt x="2293" y="3813"/>
                </a:cubicBezTo>
                <a:cubicBezTo>
                  <a:pt x="2333" y="3853"/>
                  <a:pt x="2307" y="3835"/>
                  <a:pt x="2373" y="3857"/>
                </a:cubicBezTo>
                <a:cubicBezTo>
                  <a:pt x="2382" y="3859"/>
                  <a:pt x="2400" y="3866"/>
                  <a:pt x="2400" y="3866"/>
                </a:cubicBezTo>
                <a:cubicBezTo>
                  <a:pt x="2426" y="3892"/>
                  <a:pt x="2481" y="3943"/>
                  <a:pt x="2516" y="3955"/>
                </a:cubicBezTo>
                <a:cubicBezTo>
                  <a:pt x="2579" y="3976"/>
                  <a:pt x="2553" y="3962"/>
                  <a:pt x="2596" y="3991"/>
                </a:cubicBezTo>
                <a:cubicBezTo>
                  <a:pt x="2643" y="4063"/>
                  <a:pt x="2701" y="4062"/>
                  <a:pt x="2782" y="4071"/>
                </a:cubicBezTo>
                <a:cubicBezTo>
                  <a:pt x="2838" y="4067"/>
                  <a:pt x="3042" y="4071"/>
                  <a:pt x="3093" y="4044"/>
                </a:cubicBezTo>
                <a:cubicBezTo>
                  <a:pt x="3129" y="4023"/>
                  <a:pt x="3164" y="3996"/>
                  <a:pt x="3200" y="3973"/>
                </a:cubicBezTo>
                <a:cubicBezTo>
                  <a:pt x="3217" y="3961"/>
                  <a:pt x="3253" y="3937"/>
                  <a:pt x="3253" y="3937"/>
                </a:cubicBezTo>
                <a:cubicBezTo>
                  <a:pt x="3280" y="3896"/>
                  <a:pt x="3293" y="3865"/>
                  <a:pt x="3333" y="3840"/>
                </a:cubicBezTo>
                <a:cubicBezTo>
                  <a:pt x="3345" y="3803"/>
                  <a:pt x="3363" y="3789"/>
                  <a:pt x="3396" y="3769"/>
                </a:cubicBezTo>
                <a:cubicBezTo>
                  <a:pt x="3409" y="3723"/>
                  <a:pt x="3445" y="3691"/>
                  <a:pt x="3458" y="3653"/>
                </a:cubicBezTo>
                <a:cubicBezTo>
                  <a:pt x="3469" y="3617"/>
                  <a:pt x="3487" y="3515"/>
                  <a:pt x="3502" y="3493"/>
                </a:cubicBezTo>
                <a:cubicBezTo>
                  <a:pt x="3536" y="3440"/>
                  <a:pt x="3574" y="3417"/>
                  <a:pt x="3600" y="3351"/>
                </a:cubicBezTo>
                <a:cubicBezTo>
                  <a:pt x="3617" y="3304"/>
                  <a:pt x="3632" y="3268"/>
                  <a:pt x="3653" y="3226"/>
                </a:cubicBezTo>
                <a:cubicBezTo>
                  <a:pt x="3682" y="3165"/>
                  <a:pt x="3686" y="3086"/>
                  <a:pt x="3707" y="3022"/>
                </a:cubicBezTo>
                <a:cubicBezTo>
                  <a:pt x="3712" y="3004"/>
                  <a:pt x="3724" y="2969"/>
                  <a:pt x="3724" y="2969"/>
                </a:cubicBezTo>
                <a:cubicBezTo>
                  <a:pt x="3718" y="2864"/>
                  <a:pt x="3735" y="2833"/>
                  <a:pt x="3689" y="2764"/>
                </a:cubicBezTo>
                <a:cubicBezTo>
                  <a:pt x="3693" y="2728"/>
                  <a:pt x="3704" y="2693"/>
                  <a:pt x="3707" y="2657"/>
                </a:cubicBezTo>
                <a:cubicBezTo>
                  <a:pt x="3712" y="2580"/>
                  <a:pt x="3696" y="2500"/>
                  <a:pt x="3716" y="2426"/>
                </a:cubicBezTo>
                <a:cubicBezTo>
                  <a:pt x="3720" y="2408"/>
                  <a:pt x="3751" y="2420"/>
                  <a:pt x="3769" y="2417"/>
                </a:cubicBezTo>
                <a:cubicBezTo>
                  <a:pt x="3796" y="2411"/>
                  <a:pt x="3849" y="2391"/>
                  <a:pt x="3849" y="2391"/>
                </a:cubicBezTo>
                <a:cubicBezTo>
                  <a:pt x="3860" y="2373"/>
                  <a:pt x="3877" y="2357"/>
                  <a:pt x="3884" y="2337"/>
                </a:cubicBezTo>
                <a:cubicBezTo>
                  <a:pt x="3890" y="2319"/>
                  <a:pt x="3902" y="2284"/>
                  <a:pt x="3902" y="2284"/>
                </a:cubicBezTo>
                <a:cubicBezTo>
                  <a:pt x="3896" y="2275"/>
                  <a:pt x="3885" y="2267"/>
                  <a:pt x="3884" y="2257"/>
                </a:cubicBezTo>
                <a:cubicBezTo>
                  <a:pt x="3882" y="2247"/>
                  <a:pt x="3893" y="2240"/>
                  <a:pt x="3893" y="2231"/>
                </a:cubicBezTo>
                <a:cubicBezTo>
                  <a:pt x="3893" y="2186"/>
                  <a:pt x="3887" y="2141"/>
                  <a:pt x="3884" y="2097"/>
                </a:cubicBezTo>
                <a:cubicBezTo>
                  <a:pt x="3890" y="2029"/>
                  <a:pt x="3894" y="1960"/>
                  <a:pt x="3902" y="1893"/>
                </a:cubicBezTo>
                <a:cubicBezTo>
                  <a:pt x="3903" y="1883"/>
                  <a:pt x="3909" y="1875"/>
                  <a:pt x="3911" y="1866"/>
                </a:cubicBezTo>
                <a:cubicBezTo>
                  <a:pt x="3915" y="1827"/>
                  <a:pt x="3909" y="1787"/>
                  <a:pt x="3920" y="1751"/>
                </a:cubicBezTo>
                <a:cubicBezTo>
                  <a:pt x="3920" y="1749"/>
                  <a:pt x="3999" y="1727"/>
                  <a:pt x="4009" y="1724"/>
                </a:cubicBezTo>
                <a:cubicBezTo>
                  <a:pt x="4071" y="1629"/>
                  <a:pt x="4023" y="1712"/>
                  <a:pt x="4036" y="1457"/>
                </a:cubicBezTo>
                <a:cubicBezTo>
                  <a:pt x="4040" y="1356"/>
                  <a:pt x="4041" y="1255"/>
                  <a:pt x="4053" y="1155"/>
                </a:cubicBezTo>
                <a:cubicBezTo>
                  <a:pt x="4059" y="1096"/>
                  <a:pt x="4098" y="1048"/>
                  <a:pt x="4116" y="995"/>
                </a:cubicBezTo>
                <a:cubicBezTo>
                  <a:pt x="4124" y="919"/>
                  <a:pt x="4104" y="828"/>
                  <a:pt x="4160" y="773"/>
                </a:cubicBezTo>
                <a:cubicBezTo>
                  <a:pt x="4165" y="718"/>
                  <a:pt x="4182" y="665"/>
                  <a:pt x="4169" y="613"/>
                </a:cubicBezTo>
                <a:cubicBezTo>
                  <a:pt x="4172" y="515"/>
                  <a:pt x="4172" y="417"/>
                  <a:pt x="4178" y="320"/>
                </a:cubicBezTo>
                <a:cubicBezTo>
                  <a:pt x="4178" y="301"/>
                  <a:pt x="4185" y="284"/>
                  <a:pt x="4187" y="266"/>
                </a:cubicBezTo>
                <a:cubicBezTo>
                  <a:pt x="4195" y="165"/>
                  <a:pt x="4176" y="130"/>
                  <a:pt x="4222" y="62"/>
                </a:cubicBezTo>
                <a:cubicBezTo>
                  <a:pt x="4231" y="7"/>
                  <a:pt x="4231" y="27"/>
                  <a:pt x="4231" y="0"/>
                </a:cubicBezTo>
              </a:path>
            </a:pathLst>
          </a:custGeom>
          <a:noFill/>
          <a:ln w="57150" cap="flat" cmpd="sng">
            <a:solidFill>
              <a:srgbClr val="CC3300"/>
            </a:solidFill>
            <a:prstDash val="solid"/>
            <a:round/>
            <a:headEnd/>
            <a:tailEnd/>
          </a:ln>
          <a:effectLst/>
        </p:spPr>
        <p:txBody>
          <a:bodyPr wrap="none" anchor="ctr"/>
          <a:lstStyle/>
          <a:p>
            <a:pPr>
              <a:defRPr/>
            </a:pPr>
            <a:endParaRPr lang="en-US">
              <a:latin typeface="Garamond" pitchFamily="8" charset="0"/>
              <a:ea typeface="+mn-ea"/>
              <a:cs typeface="+mn-cs"/>
            </a:endParaRPr>
          </a:p>
        </p:txBody>
      </p:sp>
      <p:sp>
        <p:nvSpPr>
          <p:cNvPr id="471046" name="Oval 6"/>
          <p:cNvSpPr>
            <a:spLocks noChangeArrowheads="1"/>
          </p:cNvSpPr>
          <p:nvPr/>
        </p:nvSpPr>
        <p:spPr bwMode="auto">
          <a:xfrm>
            <a:off x="9372600" y="457200"/>
            <a:ext cx="914400" cy="914400"/>
          </a:xfrm>
          <a:prstGeom prst="ellipse">
            <a:avLst/>
          </a:prstGeom>
          <a:solidFill>
            <a:schemeClr val="accent1"/>
          </a:solidFill>
          <a:ln w="9525">
            <a:solidFill>
              <a:schemeClr val="tx1"/>
            </a:solidFill>
            <a:round/>
            <a:headEnd/>
            <a:tailEnd/>
          </a:ln>
          <a:effectLst/>
        </p:spPr>
        <p:txBody>
          <a:bodyPr wrap="none" anchor="ctr"/>
          <a:lstStyle/>
          <a:p>
            <a:pPr>
              <a:defRPr/>
            </a:pPr>
            <a:endParaRPr lang="en-US">
              <a:latin typeface="Garamond" pitchFamily="8" charset="0"/>
              <a:ea typeface="+mn-ea"/>
              <a:cs typeface="+mn-cs"/>
            </a:endParaRPr>
          </a:p>
        </p:txBody>
      </p:sp>
      <p:sp>
        <p:nvSpPr>
          <p:cNvPr id="165894" name="Text Box 7"/>
          <p:cNvSpPr txBox="1">
            <a:spLocks noChangeArrowheads="1"/>
          </p:cNvSpPr>
          <p:nvPr/>
        </p:nvSpPr>
        <p:spPr bwMode="auto">
          <a:xfrm>
            <a:off x="4251325" y="3481388"/>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eaLnBrk="1" fontAlgn="base" hangingPunct="1">
              <a:spcBef>
                <a:spcPct val="0"/>
              </a:spcBef>
            </a:pPr>
            <a:endParaRPr lang="en-US" sz="2400">
              <a:effectLst/>
              <a:latin typeface="Times New Roman" charset="0"/>
            </a:endParaRPr>
          </a:p>
        </p:txBody>
      </p:sp>
      <p:sp>
        <p:nvSpPr>
          <p:cNvPr id="165895" name="Rectangle 8"/>
          <p:cNvSpPr>
            <a:spLocks noChangeArrowheads="1"/>
          </p:cNvSpPr>
          <p:nvPr/>
        </p:nvSpPr>
        <p:spPr bwMode="auto">
          <a:xfrm>
            <a:off x="5562600" y="6096000"/>
            <a:ext cx="3505200" cy="7620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fontAlgn="base" hangingPunct="1">
              <a:spcBef>
                <a:spcPct val="20000"/>
              </a:spcBef>
            </a:pPr>
            <a:r>
              <a:rPr lang="en-US" sz="1800" b="1">
                <a:effectLst/>
                <a:latin typeface="Times New Roman" charset="0"/>
              </a:rPr>
              <a:t>Barry Beitzel, </a:t>
            </a:r>
            <a:br>
              <a:rPr lang="en-US" sz="1800" b="1">
                <a:effectLst/>
                <a:latin typeface="Times New Roman" charset="0"/>
              </a:rPr>
            </a:br>
            <a:r>
              <a:rPr lang="en-US" sz="1800" b="1" i="1">
                <a:effectLst/>
                <a:latin typeface="Times New Roman" charset="0"/>
              </a:rPr>
              <a:t>Moody Atlas of Bible Lands</a:t>
            </a:r>
            <a:r>
              <a:rPr lang="en-US" sz="1800" b="1">
                <a:effectLst/>
                <a:latin typeface="Times New Roman" charset="0"/>
              </a:rPr>
              <a:t>, 87</a:t>
            </a:r>
          </a:p>
        </p:txBody>
      </p:sp>
      <p:grpSp>
        <p:nvGrpSpPr>
          <p:cNvPr id="165896" name="Group 9"/>
          <p:cNvGrpSpPr>
            <a:grpSpLocks/>
          </p:cNvGrpSpPr>
          <p:nvPr/>
        </p:nvGrpSpPr>
        <p:grpSpPr bwMode="auto">
          <a:xfrm>
            <a:off x="3733800" y="3352800"/>
            <a:ext cx="2286000" cy="990600"/>
            <a:chOff x="2352" y="2112"/>
            <a:chExt cx="1440" cy="624"/>
          </a:xfrm>
        </p:grpSpPr>
        <p:sp>
          <p:nvSpPr>
            <p:cNvPr id="165897" name="Rectangle 10"/>
            <p:cNvSpPr>
              <a:spLocks noChangeArrowheads="1"/>
            </p:cNvSpPr>
            <p:nvPr/>
          </p:nvSpPr>
          <p:spPr bwMode="auto">
            <a:xfrm>
              <a:off x="2352" y="2112"/>
              <a:ext cx="1440" cy="6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fontAlgn="base" hangingPunct="1">
                <a:spcBef>
                  <a:spcPct val="0"/>
                </a:spcBef>
              </a:pPr>
              <a:r>
                <a:rPr lang="en-US" sz="4000" b="1">
                  <a:solidFill>
                    <a:schemeClr val="tx2"/>
                  </a:solidFill>
                  <a:effectLst/>
                  <a:latin typeface="Times New Roman" charset="0"/>
                </a:rPr>
                <a:t>Petra</a:t>
              </a:r>
            </a:p>
          </p:txBody>
        </p:sp>
        <p:sp>
          <p:nvSpPr>
            <p:cNvPr id="471051" name="Oval 11"/>
            <p:cNvSpPr>
              <a:spLocks noChangeArrowheads="1"/>
            </p:cNvSpPr>
            <p:nvPr/>
          </p:nvSpPr>
          <p:spPr bwMode="auto">
            <a:xfrm>
              <a:off x="3456" y="2496"/>
              <a:ext cx="192" cy="192"/>
            </a:xfrm>
            <a:prstGeom prst="ellipse">
              <a:avLst/>
            </a:prstGeom>
            <a:solidFill>
              <a:schemeClr val="accent1"/>
            </a:solidFill>
            <a:ln w="9525">
              <a:solidFill>
                <a:schemeClr val="tx1"/>
              </a:solidFill>
              <a:round/>
              <a:headEnd/>
              <a:tailEnd/>
            </a:ln>
            <a:effectLst/>
          </p:spPr>
          <p:txBody>
            <a:bodyPr wrap="none" anchor="ctr"/>
            <a:lstStyle/>
            <a:p>
              <a:pPr>
                <a:defRPr/>
              </a:pPr>
              <a:endParaRPr lang="en-US">
                <a:latin typeface="Garamond" pitchFamily="8" charset="0"/>
                <a:ea typeface="+mn-ea"/>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71045"/>
                                        </p:tgtEl>
                                        <p:attrNameLst>
                                          <p:attrName>style.visibility</p:attrName>
                                        </p:attrNameLst>
                                      </p:cBhvr>
                                      <p:to>
                                        <p:strVal val="visible"/>
                                      </p:to>
                                    </p:set>
                                    <p:animEffect transition="in" filter="wipe(left)">
                                      <p:cBhvr>
                                        <p:cTn id="7" dur="500"/>
                                        <p:tgtEl>
                                          <p:spTgt spid="4710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2067" name="Rectangle 3"/>
          <p:cNvSpPr>
            <a:spLocks noGrp="1" noRot="1" noChangeArrowheads="1"/>
          </p:cNvSpPr>
          <p:nvPr>
            <p:ph type="title" idx="4294967295"/>
          </p:nvPr>
        </p:nvSpPr>
        <p:spPr>
          <a:xfrm>
            <a:off x="2286000" y="152400"/>
            <a:ext cx="5410200" cy="762000"/>
          </a:xfrm>
          <a:solidFill>
            <a:srgbClr val="800080"/>
          </a:solidFill>
          <a:ln w="57150">
            <a:solidFill>
              <a:schemeClr val="bg2"/>
            </a:solidFill>
          </a:ln>
        </p:spPr>
        <p:txBody>
          <a:bodyPr/>
          <a:lstStyle/>
          <a:p>
            <a:pPr eaLnBrk="1" hangingPunct="1">
              <a:defRPr/>
            </a:pPr>
            <a:r>
              <a:rPr lang="en-US" sz="4000">
                <a:latin typeface="Garamond" charset="0"/>
                <a:ea typeface="ＭＳ Ｐゴシック" charset="0"/>
                <a:cs typeface="ＭＳ Ｐゴシック" charset="0"/>
              </a:rPr>
              <a:t>The Spice Trade</a:t>
            </a:r>
          </a:p>
        </p:txBody>
      </p:sp>
      <p:pic>
        <p:nvPicPr>
          <p:cNvPr id="167939" name="Picture 4" descr="AncientEgyptianFamily">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7200" y="2895600"/>
            <a:ext cx="1549400" cy="171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2069" name="Freeform 5"/>
          <p:cNvSpPr>
            <a:spLocks/>
          </p:cNvSpPr>
          <p:nvPr/>
        </p:nvSpPr>
        <p:spPr bwMode="auto">
          <a:xfrm>
            <a:off x="84138" y="1533525"/>
            <a:ext cx="4953000" cy="4378325"/>
          </a:xfrm>
          <a:custGeom>
            <a:avLst/>
            <a:gdLst/>
            <a:ahLst/>
            <a:cxnLst>
              <a:cxn ang="0">
                <a:pos x="3120" y="2758"/>
              </a:cxn>
              <a:cxn ang="0">
                <a:pos x="3049" y="2678"/>
              </a:cxn>
              <a:cxn ang="0">
                <a:pos x="2907" y="2332"/>
              </a:cxn>
              <a:cxn ang="0">
                <a:pos x="2836" y="2163"/>
              </a:cxn>
              <a:cxn ang="0">
                <a:pos x="2729" y="2065"/>
              </a:cxn>
              <a:cxn ang="0">
                <a:pos x="2551" y="1816"/>
              </a:cxn>
              <a:cxn ang="0">
                <a:pos x="2516" y="1781"/>
              </a:cxn>
              <a:cxn ang="0">
                <a:pos x="2480" y="1727"/>
              </a:cxn>
              <a:cxn ang="0">
                <a:pos x="2445" y="1674"/>
              </a:cxn>
              <a:cxn ang="0">
                <a:pos x="2365" y="1603"/>
              </a:cxn>
              <a:cxn ang="0">
                <a:pos x="2223" y="1496"/>
              </a:cxn>
              <a:cxn ang="0">
                <a:pos x="2054" y="1443"/>
              </a:cxn>
              <a:cxn ang="0">
                <a:pos x="1983" y="1345"/>
              </a:cxn>
              <a:cxn ang="0">
                <a:pos x="1974" y="1318"/>
              </a:cxn>
              <a:cxn ang="0">
                <a:pos x="1751" y="1150"/>
              </a:cxn>
              <a:cxn ang="0">
                <a:pos x="1725" y="1123"/>
              </a:cxn>
              <a:cxn ang="0">
                <a:pos x="1698" y="1105"/>
              </a:cxn>
              <a:cxn ang="0">
                <a:pos x="1663" y="1061"/>
              </a:cxn>
              <a:cxn ang="0">
                <a:pos x="1645" y="1025"/>
              </a:cxn>
              <a:cxn ang="0">
                <a:pos x="1618" y="1007"/>
              </a:cxn>
              <a:cxn ang="0">
                <a:pos x="1574" y="954"/>
              </a:cxn>
              <a:cxn ang="0">
                <a:pos x="1503" y="732"/>
              </a:cxn>
              <a:cxn ang="0">
                <a:pos x="1378" y="714"/>
              </a:cxn>
              <a:cxn ang="0">
                <a:pos x="1049" y="652"/>
              </a:cxn>
              <a:cxn ang="0">
                <a:pos x="925" y="590"/>
              </a:cxn>
              <a:cxn ang="0">
                <a:pos x="889" y="563"/>
              </a:cxn>
              <a:cxn ang="0">
                <a:pos x="863" y="554"/>
              </a:cxn>
              <a:cxn ang="0">
                <a:pos x="747" y="465"/>
              </a:cxn>
              <a:cxn ang="0">
                <a:pos x="534" y="394"/>
              </a:cxn>
              <a:cxn ang="0">
                <a:pos x="463" y="350"/>
              </a:cxn>
              <a:cxn ang="0">
                <a:pos x="383" y="323"/>
              </a:cxn>
              <a:cxn ang="0">
                <a:pos x="249" y="243"/>
              </a:cxn>
              <a:cxn ang="0">
                <a:pos x="178" y="198"/>
              </a:cxn>
              <a:cxn ang="0">
                <a:pos x="107" y="118"/>
              </a:cxn>
              <a:cxn ang="0">
                <a:pos x="80" y="65"/>
              </a:cxn>
              <a:cxn ang="0">
                <a:pos x="27" y="30"/>
              </a:cxn>
              <a:cxn ang="0">
                <a:pos x="0" y="3"/>
              </a:cxn>
            </a:cxnLst>
            <a:rect l="0" t="0" r="r" b="b"/>
            <a:pathLst>
              <a:path w="3120" h="2758">
                <a:moveTo>
                  <a:pt x="3120" y="2758"/>
                </a:moveTo>
                <a:cubicBezTo>
                  <a:pt x="3087" y="2725"/>
                  <a:pt x="3068" y="2713"/>
                  <a:pt x="3049" y="2678"/>
                </a:cubicBezTo>
                <a:cubicBezTo>
                  <a:pt x="2988" y="2568"/>
                  <a:pt x="2963" y="2442"/>
                  <a:pt x="2907" y="2332"/>
                </a:cubicBezTo>
                <a:cubicBezTo>
                  <a:pt x="2900" y="2298"/>
                  <a:pt x="2858" y="2190"/>
                  <a:pt x="2836" y="2163"/>
                </a:cubicBezTo>
                <a:cubicBezTo>
                  <a:pt x="2802" y="2121"/>
                  <a:pt x="2761" y="2103"/>
                  <a:pt x="2729" y="2065"/>
                </a:cubicBezTo>
                <a:cubicBezTo>
                  <a:pt x="2663" y="1986"/>
                  <a:pt x="2613" y="1896"/>
                  <a:pt x="2551" y="1816"/>
                </a:cubicBezTo>
                <a:cubicBezTo>
                  <a:pt x="2540" y="1802"/>
                  <a:pt x="2526" y="1793"/>
                  <a:pt x="2516" y="1781"/>
                </a:cubicBezTo>
                <a:cubicBezTo>
                  <a:pt x="2502" y="1764"/>
                  <a:pt x="2491" y="1745"/>
                  <a:pt x="2480" y="1727"/>
                </a:cubicBezTo>
                <a:cubicBezTo>
                  <a:pt x="2479" y="1725"/>
                  <a:pt x="2445" y="1674"/>
                  <a:pt x="2445" y="1674"/>
                </a:cubicBezTo>
                <a:cubicBezTo>
                  <a:pt x="2415" y="1654"/>
                  <a:pt x="2365" y="1603"/>
                  <a:pt x="2365" y="1603"/>
                </a:cubicBezTo>
                <a:cubicBezTo>
                  <a:pt x="2340" y="1528"/>
                  <a:pt x="2286" y="1527"/>
                  <a:pt x="2223" y="1496"/>
                </a:cubicBezTo>
                <a:cubicBezTo>
                  <a:pt x="2170" y="1469"/>
                  <a:pt x="2111" y="1454"/>
                  <a:pt x="2054" y="1443"/>
                </a:cubicBezTo>
                <a:cubicBezTo>
                  <a:pt x="2007" y="1407"/>
                  <a:pt x="2006" y="1415"/>
                  <a:pt x="1983" y="1345"/>
                </a:cubicBezTo>
                <a:cubicBezTo>
                  <a:pt x="1980" y="1336"/>
                  <a:pt x="1979" y="1325"/>
                  <a:pt x="1974" y="1318"/>
                </a:cubicBezTo>
                <a:cubicBezTo>
                  <a:pt x="1910" y="1240"/>
                  <a:pt x="1829" y="1208"/>
                  <a:pt x="1751" y="1150"/>
                </a:cubicBezTo>
                <a:cubicBezTo>
                  <a:pt x="1740" y="1142"/>
                  <a:pt x="1734" y="1131"/>
                  <a:pt x="1725" y="1123"/>
                </a:cubicBezTo>
                <a:cubicBezTo>
                  <a:pt x="1716" y="1115"/>
                  <a:pt x="1707" y="1111"/>
                  <a:pt x="1698" y="1105"/>
                </a:cubicBezTo>
                <a:cubicBezTo>
                  <a:pt x="1676" y="1039"/>
                  <a:pt x="1707" y="1114"/>
                  <a:pt x="1663" y="1061"/>
                </a:cubicBezTo>
                <a:cubicBezTo>
                  <a:pt x="1654" y="1050"/>
                  <a:pt x="1653" y="1035"/>
                  <a:pt x="1645" y="1025"/>
                </a:cubicBezTo>
                <a:cubicBezTo>
                  <a:pt x="1638" y="1016"/>
                  <a:pt x="1626" y="1013"/>
                  <a:pt x="1618" y="1007"/>
                </a:cubicBezTo>
                <a:cubicBezTo>
                  <a:pt x="1589" y="984"/>
                  <a:pt x="1592" y="982"/>
                  <a:pt x="1574" y="954"/>
                </a:cubicBezTo>
                <a:cubicBezTo>
                  <a:pt x="1562" y="908"/>
                  <a:pt x="1558" y="753"/>
                  <a:pt x="1503" y="732"/>
                </a:cubicBezTo>
                <a:cubicBezTo>
                  <a:pt x="1479" y="723"/>
                  <a:pt x="1388" y="715"/>
                  <a:pt x="1378" y="714"/>
                </a:cubicBezTo>
                <a:cubicBezTo>
                  <a:pt x="1270" y="686"/>
                  <a:pt x="1153" y="686"/>
                  <a:pt x="1049" y="652"/>
                </a:cubicBezTo>
                <a:cubicBezTo>
                  <a:pt x="956" y="589"/>
                  <a:pt x="1000" y="603"/>
                  <a:pt x="925" y="590"/>
                </a:cubicBezTo>
                <a:cubicBezTo>
                  <a:pt x="913" y="581"/>
                  <a:pt x="901" y="570"/>
                  <a:pt x="889" y="563"/>
                </a:cubicBezTo>
                <a:cubicBezTo>
                  <a:pt x="881" y="558"/>
                  <a:pt x="870" y="559"/>
                  <a:pt x="863" y="554"/>
                </a:cubicBezTo>
                <a:cubicBezTo>
                  <a:pt x="797" y="504"/>
                  <a:pt x="836" y="501"/>
                  <a:pt x="747" y="465"/>
                </a:cubicBezTo>
                <a:cubicBezTo>
                  <a:pt x="672" y="434"/>
                  <a:pt x="610" y="413"/>
                  <a:pt x="534" y="394"/>
                </a:cubicBezTo>
                <a:cubicBezTo>
                  <a:pt x="502" y="370"/>
                  <a:pt x="498" y="364"/>
                  <a:pt x="463" y="350"/>
                </a:cubicBezTo>
                <a:cubicBezTo>
                  <a:pt x="436" y="339"/>
                  <a:pt x="406" y="338"/>
                  <a:pt x="383" y="323"/>
                </a:cubicBezTo>
                <a:cubicBezTo>
                  <a:pt x="339" y="294"/>
                  <a:pt x="293" y="270"/>
                  <a:pt x="249" y="243"/>
                </a:cubicBezTo>
                <a:cubicBezTo>
                  <a:pt x="225" y="228"/>
                  <a:pt x="197" y="217"/>
                  <a:pt x="178" y="198"/>
                </a:cubicBezTo>
                <a:cubicBezTo>
                  <a:pt x="152" y="172"/>
                  <a:pt x="123" y="150"/>
                  <a:pt x="107" y="118"/>
                </a:cubicBezTo>
                <a:cubicBezTo>
                  <a:pt x="95" y="94"/>
                  <a:pt x="102" y="84"/>
                  <a:pt x="80" y="65"/>
                </a:cubicBezTo>
                <a:cubicBezTo>
                  <a:pt x="64" y="51"/>
                  <a:pt x="27" y="30"/>
                  <a:pt x="27" y="30"/>
                </a:cubicBezTo>
                <a:cubicBezTo>
                  <a:pt x="7" y="0"/>
                  <a:pt x="19" y="3"/>
                  <a:pt x="0" y="3"/>
                </a:cubicBezTo>
              </a:path>
            </a:pathLst>
          </a:custGeom>
          <a:noFill/>
          <a:ln w="76200" cap="flat" cmpd="sng">
            <a:solidFill>
              <a:srgbClr val="FF3300"/>
            </a:solidFill>
            <a:prstDash val="solid"/>
            <a:round/>
            <a:headEnd/>
            <a:tailEnd/>
          </a:ln>
          <a:effectLst/>
        </p:spPr>
        <p:txBody>
          <a:bodyPr wrap="none" anchor="ctr"/>
          <a:lstStyle/>
          <a:p>
            <a:pPr>
              <a:defRPr/>
            </a:pPr>
            <a:endParaRPr lang="en-US">
              <a:latin typeface="Garamond" pitchFamily="8" charset="0"/>
              <a:ea typeface="+mn-ea"/>
              <a:cs typeface="+mn-cs"/>
            </a:endParaRPr>
          </a:p>
        </p:txBody>
      </p:sp>
      <p:sp>
        <p:nvSpPr>
          <p:cNvPr id="472070" name="Freeform 6"/>
          <p:cNvSpPr>
            <a:spLocks/>
          </p:cNvSpPr>
          <p:nvPr/>
        </p:nvSpPr>
        <p:spPr bwMode="auto">
          <a:xfrm>
            <a:off x="1820863" y="2482850"/>
            <a:ext cx="2954337" cy="706438"/>
          </a:xfrm>
          <a:custGeom>
            <a:avLst/>
            <a:gdLst/>
            <a:ahLst/>
            <a:cxnLst>
              <a:cxn ang="0">
                <a:pos x="0" y="445"/>
              </a:cxn>
              <a:cxn ang="0">
                <a:pos x="53" y="418"/>
              </a:cxn>
              <a:cxn ang="0">
                <a:pos x="71" y="392"/>
              </a:cxn>
              <a:cxn ang="0">
                <a:pos x="169" y="374"/>
              </a:cxn>
              <a:cxn ang="0">
                <a:pos x="373" y="409"/>
              </a:cxn>
              <a:cxn ang="0">
                <a:pos x="480" y="400"/>
              </a:cxn>
              <a:cxn ang="0">
                <a:pos x="542" y="329"/>
              </a:cxn>
              <a:cxn ang="0">
                <a:pos x="577" y="187"/>
              </a:cxn>
              <a:cxn ang="0">
                <a:pos x="604" y="107"/>
              </a:cxn>
              <a:cxn ang="0">
                <a:pos x="906" y="0"/>
              </a:cxn>
              <a:cxn ang="0">
                <a:pos x="1662" y="27"/>
              </a:cxn>
              <a:cxn ang="0">
                <a:pos x="1786" y="45"/>
              </a:cxn>
              <a:cxn ang="0">
                <a:pos x="1831" y="54"/>
              </a:cxn>
            </a:cxnLst>
            <a:rect l="0" t="0" r="r" b="b"/>
            <a:pathLst>
              <a:path w="1861" h="445">
                <a:moveTo>
                  <a:pt x="0" y="445"/>
                </a:moveTo>
                <a:cubicBezTo>
                  <a:pt x="21" y="437"/>
                  <a:pt x="35" y="435"/>
                  <a:pt x="53" y="418"/>
                </a:cubicBezTo>
                <a:cubicBezTo>
                  <a:pt x="60" y="410"/>
                  <a:pt x="62" y="398"/>
                  <a:pt x="71" y="392"/>
                </a:cubicBezTo>
                <a:cubicBezTo>
                  <a:pt x="96" y="371"/>
                  <a:pt x="136" y="378"/>
                  <a:pt x="169" y="374"/>
                </a:cubicBezTo>
                <a:cubicBezTo>
                  <a:pt x="237" y="383"/>
                  <a:pt x="304" y="397"/>
                  <a:pt x="373" y="409"/>
                </a:cubicBezTo>
                <a:cubicBezTo>
                  <a:pt x="408" y="406"/>
                  <a:pt x="444" y="406"/>
                  <a:pt x="480" y="400"/>
                </a:cubicBezTo>
                <a:cubicBezTo>
                  <a:pt x="506" y="394"/>
                  <a:pt x="537" y="342"/>
                  <a:pt x="542" y="329"/>
                </a:cubicBezTo>
                <a:cubicBezTo>
                  <a:pt x="557" y="282"/>
                  <a:pt x="566" y="234"/>
                  <a:pt x="577" y="187"/>
                </a:cubicBezTo>
                <a:cubicBezTo>
                  <a:pt x="583" y="156"/>
                  <a:pt x="578" y="129"/>
                  <a:pt x="604" y="107"/>
                </a:cubicBezTo>
                <a:cubicBezTo>
                  <a:pt x="670" y="48"/>
                  <a:pt x="819" y="22"/>
                  <a:pt x="906" y="0"/>
                </a:cubicBezTo>
                <a:cubicBezTo>
                  <a:pt x="1164" y="5"/>
                  <a:pt x="1406" y="15"/>
                  <a:pt x="1662" y="27"/>
                </a:cubicBezTo>
                <a:cubicBezTo>
                  <a:pt x="1728" y="49"/>
                  <a:pt x="1649" y="25"/>
                  <a:pt x="1786" y="45"/>
                </a:cubicBezTo>
                <a:cubicBezTo>
                  <a:pt x="1861" y="55"/>
                  <a:pt x="1776" y="54"/>
                  <a:pt x="1831" y="54"/>
                </a:cubicBezTo>
              </a:path>
            </a:pathLst>
          </a:custGeom>
          <a:noFill/>
          <a:ln w="76200" cap="flat" cmpd="sng">
            <a:solidFill>
              <a:srgbClr val="FF3300"/>
            </a:solidFill>
            <a:prstDash val="solid"/>
            <a:round/>
            <a:headEnd/>
            <a:tailEnd/>
          </a:ln>
          <a:effectLst/>
        </p:spPr>
        <p:txBody>
          <a:bodyPr wrap="none" anchor="ctr"/>
          <a:lstStyle/>
          <a:p>
            <a:pPr>
              <a:defRPr/>
            </a:pPr>
            <a:endParaRPr lang="en-US">
              <a:latin typeface="Garamond" pitchFamily="8" charset="0"/>
              <a:ea typeface="+mn-ea"/>
              <a:cs typeface="+mn-cs"/>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72070"/>
                                        </p:tgtEl>
                                        <p:attrNameLst>
                                          <p:attrName>style.visibility</p:attrName>
                                        </p:attrNameLst>
                                      </p:cBhvr>
                                      <p:to>
                                        <p:strVal val="visible"/>
                                      </p:to>
                                    </p:set>
                                    <p:animEffect transition="in" filter="wipe(left)">
                                      <p:cBhvr>
                                        <p:cTn id="7" dur="500"/>
                                        <p:tgtEl>
                                          <p:spTgt spid="4720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72067"/>
                                        </p:tgtEl>
                                        <p:attrNameLst>
                                          <p:attrName>style.visibility</p:attrName>
                                        </p:attrNameLst>
                                      </p:cBhvr>
                                      <p:to>
                                        <p:strVal val="visible"/>
                                      </p:to>
                                    </p:set>
                                    <p:animEffect transition="in" filter="wipe(down)">
                                      <p:cBhvr>
                                        <p:cTn id="12" dur="500"/>
                                        <p:tgtEl>
                                          <p:spTgt spid="47206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472069"/>
                                        </p:tgtEl>
                                        <p:attrNameLst>
                                          <p:attrName>style.visibility</p:attrName>
                                        </p:attrNameLst>
                                      </p:cBhvr>
                                      <p:to>
                                        <p:strVal val="visible"/>
                                      </p:to>
                                    </p:set>
                                    <p:animEffect transition="in" filter="wipe(right)">
                                      <p:cBhvr>
                                        <p:cTn id="17" dur="500"/>
                                        <p:tgtEl>
                                          <p:spTgt spid="4720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06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Rectangle 2"/>
          <p:cNvSpPr>
            <a:spLocks noChangeArrowheads="1"/>
          </p:cNvSpPr>
          <p:nvPr/>
        </p:nvSpPr>
        <p:spPr bwMode="auto">
          <a:xfrm>
            <a:off x="0" y="0"/>
            <a:ext cx="9144000" cy="6858000"/>
          </a:xfrm>
          <a:prstGeom prst="rect">
            <a:avLst/>
          </a:prstGeom>
          <a:solidFill>
            <a:schemeClr val="bg2"/>
          </a:solidFill>
          <a:ln w="9525">
            <a:noFill/>
            <a:miter lim="800000"/>
            <a:headEnd/>
            <a:tailEnd/>
          </a:ln>
          <a:effectLst>
            <a:outerShdw dist="35921" dir="2700000" algn="ctr" rotWithShape="0">
              <a:schemeClr val="bg2">
                <a:alpha val="50000"/>
              </a:schemeClr>
            </a:outerShdw>
          </a:effectLst>
        </p:spPr>
        <p:txBody>
          <a:bodyPr wrap="none" anchor="ctr">
            <a:spAutoFit/>
          </a:bodyPr>
          <a:lstStyle/>
          <a:p>
            <a:pPr>
              <a:defRPr/>
            </a:pPr>
            <a:endParaRPr lang="en-US">
              <a:latin typeface="Garamond" pitchFamily="8" charset="0"/>
              <a:ea typeface="+mn-ea"/>
              <a:cs typeface="+mn-cs"/>
            </a:endParaRPr>
          </a:p>
        </p:txBody>
      </p:sp>
      <p:sp>
        <p:nvSpPr>
          <p:cNvPr id="474115" name="Rectangle 3"/>
          <p:cNvSpPr>
            <a:spLocks noGrp="1" noRot="1" noChangeArrowheads="1"/>
          </p:cNvSpPr>
          <p:nvPr>
            <p:ph type="title"/>
          </p:nvPr>
        </p:nvSpPr>
        <p:spPr>
          <a:xfrm>
            <a:off x="457200" y="0"/>
            <a:ext cx="8229600" cy="1143000"/>
          </a:xfrm>
        </p:spPr>
        <p:txBody>
          <a:bodyPr/>
          <a:lstStyle/>
          <a:p>
            <a:pPr eaLnBrk="1" hangingPunct="1">
              <a:defRPr/>
            </a:pPr>
            <a:r>
              <a:rPr lang="en-US" sz="1600">
                <a:solidFill>
                  <a:schemeClr val="bg2"/>
                </a:solidFill>
                <a:latin typeface="Garamond" charset="0"/>
                <a:ea typeface="ＭＳ Ｐゴシック" charset="0"/>
                <a:cs typeface="ＭＳ Ｐゴシック" charset="0"/>
              </a:rPr>
              <a:t>Black</a:t>
            </a:r>
            <a:endParaRPr lang="en-US" sz="6000">
              <a:solidFill>
                <a:schemeClr val="bg2"/>
              </a:solidFill>
              <a:latin typeface="Garamond" charset="0"/>
              <a:ea typeface="ＭＳ Ｐゴシック" charset="0"/>
              <a:cs typeface="ＭＳ Ｐゴシック"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7" name="Rectangle 1026"/>
          <p:cNvSpPr>
            <a:spLocks noGrp="1" noChangeArrowheads="1"/>
          </p:cNvSpPr>
          <p:nvPr>
            <p:ph type="ctrTitle"/>
          </p:nvPr>
        </p:nvSpPr>
        <p:spPr>
          <a:xfrm>
            <a:off x="0" y="6172200"/>
            <a:ext cx="9144000" cy="685800"/>
          </a:xfrm>
        </p:spPr>
        <p:txBody>
          <a:bodyPr/>
          <a:lstStyle/>
          <a:p>
            <a:pPr eaLnBrk="1" hangingPunct="1"/>
            <a:r>
              <a:rPr lang="en-US" sz="2800" b="1" dirty="0" err="1"/>
              <a:t>Bối</a:t>
            </a:r>
            <a:r>
              <a:rPr lang="en-US" sz="2800" b="1" dirty="0"/>
              <a:t> </a:t>
            </a:r>
            <a:r>
              <a:rPr lang="en-US" sz="2800" b="1" dirty="0" err="1"/>
              <a:t>cảnh</a:t>
            </a:r>
            <a:r>
              <a:rPr lang="en-US" sz="2800" b="1" dirty="0"/>
              <a:t> </a:t>
            </a:r>
            <a:r>
              <a:rPr lang="en-US" sz="2800" b="1" dirty="0" err="1"/>
              <a:t>thời</a:t>
            </a:r>
            <a:r>
              <a:rPr lang="en-US" sz="2800" b="1" dirty="0"/>
              <a:t> </a:t>
            </a:r>
            <a:r>
              <a:rPr lang="en-US" sz="2800" b="1" dirty="0" err="1"/>
              <a:t>Cựu</a:t>
            </a:r>
            <a:r>
              <a:rPr lang="en-US" sz="2800" b="1" dirty="0"/>
              <a:t> </a:t>
            </a:r>
            <a:r>
              <a:rPr lang="en-US" sz="2800" b="1" dirty="0" err="1"/>
              <a:t>Ước</a:t>
            </a:r>
            <a:r>
              <a:rPr lang="en-US" sz="2800" b="1" dirty="0"/>
              <a:t>—</a:t>
            </a:r>
            <a:r>
              <a:rPr lang="en-US" sz="2800" b="1" dirty="0">
                <a:latin typeface="Arial" charset="0"/>
                <a:ea typeface="ＭＳ Ｐゴシック" charset="0"/>
                <a:cs typeface="ＭＳ Ｐゴシック" charset="0"/>
              </a:rPr>
              <a:t>BibleStudyDownloads.org</a:t>
            </a:r>
            <a:endParaRPr lang="en-US" sz="1050" b="1" dirty="0">
              <a:latin typeface="Arial" charset="0"/>
              <a:ea typeface="ＭＳ Ｐゴシック" charset="0"/>
              <a:cs typeface="ＭＳ Ｐゴシック" charset="0"/>
            </a:endParaRPr>
          </a:p>
        </p:txBody>
      </p:sp>
      <p:sp>
        <p:nvSpPr>
          <p:cNvPr id="608259" name="Rectangle 1026"/>
          <p:cNvSpPr txBox="1">
            <a:spLocks noChangeArrowheads="1"/>
          </p:cNvSpPr>
          <p:nvPr/>
        </p:nvSpPr>
        <p:spPr bwMode="auto">
          <a:xfrm>
            <a:off x="0" y="0"/>
            <a:ext cx="9144000" cy="6369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fontAlgn="base" hangingPunct="1">
              <a:spcBef>
                <a:spcPct val="0"/>
              </a:spcBef>
            </a:pPr>
            <a:r>
              <a:rPr lang="en-US" sz="3200" b="1" dirty="0" err="1">
                <a:solidFill>
                  <a:srgbClr val="FFFFFF"/>
                </a:solidFill>
                <a:effectLst/>
                <a:cs typeface="Arial" charset="0"/>
              </a:rPr>
              <a:t>Tải</a:t>
            </a:r>
            <a:r>
              <a:rPr lang="en-US" sz="3200" b="1" dirty="0">
                <a:solidFill>
                  <a:srgbClr val="FFFFFF"/>
                </a:solidFill>
                <a:effectLst/>
                <a:cs typeface="Arial" charset="0"/>
              </a:rPr>
              <a:t> </a:t>
            </a:r>
            <a:r>
              <a:rPr lang="en-US" sz="3200" b="1" dirty="0" err="1">
                <a:solidFill>
                  <a:srgbClr val="FFFFFF"/>
                </a:solidFill>
                <a:effectLst/>
                <a:cs typeface="Arial" charset="0"/>
              </a:rPr>
              <a:t>Về</a:t>
            </a:r>
            <a:r>
              <a:rPr lang="en-US" sz="3200" b="1" dirty="0">
                <a:solidFill>
                  <a:srgbClr val="FFFFFF"/>
                </a:solidFill>
                <a:effectLst/>
                <a:cs typeface="Arial" charset="0"/>
              </a:rPr>
              <a:t> </a:t>
            </a:r>
            <a:r>
              <a:rPr lang="en-US" sz="3200" b="1" dirty="0" err="1">
                <a:solidFill>
                  <a:srgbClr val="FFFFFF"/>
                </a:solidFill>
                <a:effectLst/>
                <a:cs typeface="Arial" charset="0"/>
              </a:rPr>
              <a:t>Tài</a:t>
            </a:r>
            <a:r>
              <a:rPr lang="en-US" sz="3200" b="1" dirty="0">
                <a:solidFill>
                  <a:srgbClr val="FFFFFF"/>
                </a:solidFill>
                <a:effectLst/>
                <a:cs typeface="Arial" charset="0"/>
              </a:rPr>
              <a:t> </a:t>
            </a:r>
            <a:r>
              <a:rPr lang="en-US" sz="3200" b="1" dirty="0" err="1">
                <a:solidFill>
                  <a:srgbClr val="FFFFFF"/>
                </a:solidFill>
                <a:effectLst/>
                <a:cs typeface="Arial" charset="0"/>
              </a:rPr>
              <a:t>Liệu</a:t>
            </a:r>
            <a:r>
              <a:rPr lang="en-US" sz="3200" b="1" dirty="0">
                <a:solidFill>
                  <a:srgbClr val="FFFFFF"/>
                </a:solidFill>
                <a:effectLst/>
                <a:cs typeface="Arial" charset="0"/>
              </a:rPr>
              <a:t> </a:t>
            </a:r>
            <a:r>
              <a:rPr lang="en-US" sz="3200" b="1" dirty="0" err="1">
                <a:solidFill>
                  <a:srgbClr val="FFFFFF"/>
                </a:solidFill>
                <a:effectLst/>
                <a:cs typeface="Arial" charset="0"/>
              </a:rPr>
              <a:t>Nghiên</a:t>
            </a:r>
            <a:r>
              <a:rPr lang="en-US" sz="3200" b="1" dirty="0">
                <a:solidFill>
                  <a:srgbClr val="FFFFFF"/>
                </a:solidFill>
                <a:effectLst/>
                <a:cs typeface="Arial" charset="0"/>
              </a:rPr>
              <a:t> </a:t>
            </a:r>
            <a:r>
              <a:rPr lang="en-US" sz="3200" b="1" dirty="0" err="1">
                <a:solidFill>
                  <a:srgbClr val="FFFFFF"/>
                </a:solidFill>
                <a:effectLst/>
                <a:cs typeface="Arial" charset="0"/>
              </a:rPr>
              <a:t>Cứu</a:t>
            </a:r>
            <a:r>
              <a:rPr lang="en-US" sz="3200" b="1" dirty="0">
                <a:solidFill>
                  <a:srgbClr val="FFFFFF"/>
                </a:solidFill>
                <a:effectLst/>
                <a:cs typeface="Arial" charset="0"/>
              </a:rPr>
              <a:t> </a:t>
            </a:r>
            <a:r>
              <a:rPr lang="en-US" sz="3200" b="1" dirty="0" err="1">
                <a:solidFill>
                  <a:srgbClr val="FFFFFF"/>
                </a:solidFill>
                <a:effectLst/>
                <a:cs typeface="Arial" charset="0"/>
              </a:rPr>
              <a:t>Kinh</a:t>
            </a:r>
            <a:r>
              <a:rPr lang="en-US" sz="3200" b="1" dirty="0">
                <a:solidFill>
                  <a:srgbClr val="FFFFFF"/>
                </a:solidFill>
                <a:effectLst/>
                <a:cs typeface="Arial" charset="0"/>
              </a:rPr>
              <a:t> </a:t>
            </a:r>
            <a:r>
              <a:rPr lang="en-US" sz="3200" b="1" dirty="0" err="1">
                <a:solidFill>
                  <a:srgbClr val="FFFFFF"/>
                </a:solidFill>
                <a:effectLst/>
                <a:cs typeface="Arial" charset="0"/>
              </a:rPr>
              <a:t>Thánh</a:t>
            </a:r>
            <a:endParaRPr lang="en-US" sz="3200" b="1" dirty="0">
              <a:solidFill>
                <a:srgbClr val="FFFFFF"/>
              </a:solidFill>
              <a:effectLst/>
              <a:cs typeface="Arial" charset="0"/>
            </a:endParaRPr>
          </a:p>
        </p:txBody>
      </p:sp>
      <p:pic>
        <p:nvPicPr>
          <p:cNvPr id="5" name="Picture 4"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6" name="Picture 5"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74019255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6"/>
                                        </p:tgtEl>
                                        <p:attrNameLst>
                                          <p:attrName>ppt_x</p:attrName>
                                        </p:attrNameLst>
                                      </p:cBhvr>
                                      <p:tavLst>
                                        <p:tav tm="0">
                                          <p:val>
                                            <p:strVal val="ppt_x"/>
                                          </p:val>
                                        </p:tav>
                                        <p:tav tm="100000">
                                          <p:val>
                                            <p:strVal val="0-ppt_w/2"/>
                                          </p:val>
                                        </p:tav>
                                      </p:tavLst>
                                    </p:anim>
                                    <p:anim calcmode="lin" valueType="num">
                                      <p:cBhvr additive="base">
                                        <p:cTn id="7" dur="2000"/>
                                        <p:tgtEl>
                                          <p:spTgt spid="6"/>
                                        </p:tgtEl>
                                        <p:attrNameLst>
                                          <p:attrName>ppt_y</p:attrName>
                                        </p:attrNameLst>
                                      </p:cBhvr>
                                      <p:tavLst>
                                        <p:tav tm="0">
                                          <p:val>
                                            <p:strVal val="ppt_y"/>
                                          </p:val>
                                        </p:tav>
                                        <p:tav tm="100000">
                                          <p:val>
                                            <p:strVal val="ppt_y"/>
                                          </p:val>
                                        </p:tav>
                                      </p:tavLst>
                                    </p:anim>
                                    <p:set>
                                      <p:cBhvr>
                                        <p:cTn id="8" dur="1" fill="hold">
                                          <p:stCondLst>
                                            <p:cond delay="1999"/>
                                          </p:stCondLst>
                                        </p:cTn>
                                        <p:tgtEl>
                                          <p:spTgt spid="6"/>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1+#ppt_w/2"/>
                                          </p:val>
                                        </p:tav>
                                        <p:tav tm="100000">
                                          <p:val>
                                            <p:strVal val="#ppt_x"/>
                                          </p:val>
                                        </p:tav>
                                      </p:tavLst>
                                    </p:anim>
                                    <p:anim calcmode="lin" valueType="num">
                                      <p:cBhvr additive="base">
                                        <p:cTn id="13"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537" name="Group 32"/>
          <p:cNvGrpSpPr>
            <a:grpSpLocks/>
          </p:cNvGrpSpPr>
          <p:nvPr/>
        </p:nvGrpSpPr>
        <p:grpSpPr bwMode="auto">
          <a:xfrm>
            <a:off x="1292225" y="357188"/>
            <a:ext cx="7110413" cy="2224087"/>
            <a:chOff x="814" y="225"/>
            <a:chExt cx="4479" cy="1401"/>
          </a:xfrm>
        </p:grpSpPr>
        <p:sp>
          <p:nvSpPr>
            <p:cNvPr id="65573" name="Rectangle 33"/>
            <p:cNvSpPr>
              <a:spLocks noChangeArrowheads="1"/>
            </p:cNvSpPr>
            <p:nvPr/>
          </p:nvSpPr>
          <p:spPr bwMode="auto">
            <a:xfrm>
              <a:off x="814" y="225"/>
              <a:ext cx="4479" cy="1401"/>
            </a:xfrm>
            <a:prstGeom prst="rect">
              <a:avLst/>
            </a:prstGeom>
            <a:noFill/>
            <a:ln>
              <a:noFill/>
            </a:ln>
            <a:effectLst>
              <a:outerShdw dist="107763" dir="2700000" algn="ctr" rotWithShape="0">
                <a:schemeClr val="bg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0800">
                  <a:solidFill>
                    <a:srgbClr val="000000"/>
                  </a:solidFill>
                  <a:miter lim="800000"/>
                  <a:headEnd/>
                  <a:tailEnd/>
                </a14:hiddenLine>
              </a:ext>
            </a:extLst>
          </p:spPr>
          <p:txBody>
            <a:bodyPr lIns="90487" tIns="44450" rIns="90487" bIns="44450">
              <a:spAutoFit/>
            </a:bodyPr>
            <a:lstStyle/>
            <a:p>
              <a:pPr fontAlgn="base">
                <a:spcBef>
                  <a:spcPct val="0"/>
                </a:spcBef>
              </a:pPr>
              <a:r>
                <a:rPr lang="en-US" sz="2800" b="1">
                  <a:solidFill>
                    <a:srgbClr val="FAFD00"/>
                  </a:solidFill>
                  <a:effectLst/>
                  <a:latin typeface="Times" charset="0"/>
                </a:rPr>
                <a:t>                            Sáng Thế Tý 12</a:t>
              </a:r>
            </a:p>
            <a:p>
              <a:pPr fontAlgn="base">
                <a:spcBef>
                  <a:spcPct val="0"/>
                </a:spcBef>
              </a:pPr>
              <a:r>
                <a:rPr lang="en-US" sz="2800" b="1">
                  <a:solidFill>
                    <a:srgbClr val="FAFD00"/>
                  </a:solidFill>
                  <a:effectLst/>
                  <a:latin typeface="Times" charset="0"/>
                </a:rPr>
                <a:t>	</a:t>
              </a:r>
              <a:r>
                <a:rPr lang="ja-JP" altLang="en-US" sz="2800" b="1">
                  <a:solidFill>
                    <a:srgbClr val="FAFD00"/>
                  </a:solidFill>
                  <a:effectLst/>
                  <a:latin typeface="Times" charset="0"/>
                </a:rPr>
                <a:t>“</a:t>
              </a:r>
              <a:r>
                <a:rPr lang="en-US" altLang="ja-JP" sz="2800" b="1">
                  <a:solidFill>
                    <a:srgbClr val="FAFD00"/>
                  </a:solidFill>
                  <a:effectLst/>
                  <a:latin typeface="Times" charset="0"/>
                </a:rPr>
                <a:t>Vả, Đức Chúa Trời có phán cùng Ápraham rằng: Ngươi hãy ra khỏi quê hương, vòng bà con và nhà cha ngươi, mà đi </a:t>
              </a:r>
              <a:r>
                <a:rPr lang="en-US" altLang="ja-JP" sz="2800" b="1">
                  <a:solidFill>
                    <a:srgbClr val="33CCCC"/>
                  </a:solidFill>
                  <a:effectLst/>
                  <a:latin typeface="Times" charset="0"/>
                </a:rPr>
                <a:t>xứ</a:t>
              </a:r>
              <a:r>
                <a:rPr lang="en-US" altLang="ja-JP" sz="2800" b="1">
                  <a:solidFill>
                    <a:srgbClr val="008080"/>
                  </a:solidFill>
                  <a:effectLst/>
                  <a:latin typeface="Times" charset="0"/>
                </a:rPr>
                <a:t> </a:t>
              </a:r>
              <a:r>
                <a:rPr lang="en-US" altLang="ja-JP" sz="2800" b="1">
                  <a:solidFill>
                    <a:srgbClr val="FAFD00"/>
                  </a:solidFill>
                  <a:effectLst/>
                  <a:latin typeface="Times" charset="0"/>
                </a:rPr>
                <a:t>ta sẽ chỉ cho. </a:t>
              </a:r>
              <a:endParaRPr lang="en-US" sz="2800" b="1">
                <a:solidFill>
                  <a:srgbClr val="FAFD00"/>
                </a:solidFill>
                <a:effectLst/>
                <a:latin typeface="Times" charset="0"/>
              </a:endParaRPr>
            </a:p>
          </p:txBody>
        </p:sp>
        <p:sp>
          <p:nvSpPr>
            <p:cNvPr id="575522" name="Rectangle 34"/>
            <p:cNvSpPr>
              <a:spLocks noChangeArrowheads="1"/>
            </p:cNvSpPr>
            <p:nvPr/>
          </p:nvSpPr>
          <p:spPr bwMode="auto">
            <a:xfrm>
              <a:off x="1216" y="483"/>
              <a:ext cx="180" cy="286"/>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fontAlgn="base">
                <a:defRPr/>
              </a:pPr>
              <a:r>
                <a:rPr lang="en-US" sz="2400" b="1" dirty="0">
                  <a:solidFill>
                    <a:srgbClr val="FAFD00"/>
                  </a:solidFill>
                  <a:effectLst/>
                  <a:latin typeface="Times" charset="0"/>
                  <a:ea typeface="+mn-ea"/>
                  <a:cs typeface="+mn-cs"/>
                </a:rPr>
                <a:t>1</a:t>
              </a:r>
            </a:p>
          </p:txBody>
        </p:sp>
      </p:grpSp>
      <p:grpSp>
        <p:nvGrpSpPr>
          <p:cNvPr id="65538" name="Group 35"/>
          <p:cNvGrpSpPr>
            <a:grpSpLocks/>
          </p:cNvGrpSpPr>
          <p:nvPr/>
        </p:nvGrpSpPr>
        <p:grpSpPr bwMode="auto">
          <a:xfrm>
            <a:off x="1154113" y="2125663"/>
            <a:ext cx="7110412" cy="1797050"/>
            <a:chOff x="727" y="1339"/>
            <a:chExt cx="4479" cy="1132"/>
          </a:xfrm>
        </p:grpSpPr>
        <p:sp>
          <p:nvSpPr>
            <p:cNvPr id="65571" name="Rectangle 36"/>
            <p:cNvSpPr>
              <a:spLocks noChangeArrowheads="1"/>
            </p:cNvSpPr>
            <p:nvPr/>
          </p:nvSpPr>
          <p:spPr bwMode="auto">
            <a:xfrm>
              <a:off x="727" y="1339"/>
              <a:ext cx="4479" cy="1132"/>
            </a:xfrm>
            <a:prstGeom prst="rect">
              <a:avLst/>
            </a:prstGeom>
            <a:noFill/>
            <a:ln>
              <a:noFill/>
            </a:ln>
            <a:effectLst>
              <a:outerShdw dist="107763" dir="2700000" algn="ctr" rotWithShape="0">
                <a:schemeClr val="bg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0800">
                  <a:solidFill>
                    <a:srgbClr val="000000"/>
                  </a:solidFill>
                  <a:miter lim="800000"/>
                  <a:headEnd/>
                  <a:tailEnd/>
                </a14:hiddenLine>
              </a:ext>
            </a:extLst>
          </p:spPr>
          <p:txBody>
            <a:bodyPr lIns="90487" tIns="44450" rIns="90487" bIns="44450">
              <a:spAutoFit/>
            </a:bodyPr>
            <a:lstStyle/>
            <a:p>
              <a:pPr fontAlgn="base">
                <a:spcBef>
                  <a:spcPct val="0"/>
                </a:spcBef>
              </a:pPr>
              <a:endParaRPr lang="en-US" sz="2800" b="1">
                <a:solidFill>
                  <a:srgbClr val="FAFD00"/>
                </a:solidFill>
                <a:effectLst/>
                <a:latin typeface="Times" charset="0"/>
              </a:endParaRPr>
            </a:p>
            <a:p>
              <a:pPr fontAlgn="base">
                <a:spcBef>
                  <a:spcPct val="0"/>
                </a:spcBef>
              </a:pPr>
              <a:r>
                <a:rPr lang="en-US" sz="2000" b="1">
                  <a:solidFill>
                    <a:srgbClr val="FAFD00"/>
                  </a:solidFill>
                  <a:effectLst/>
                  <a:latin typeface="Times" charset="0"/>
                </a:rPr>
                <a:t>	 </a:t>
              </a:r>
              <a:r>
                <a:rPr lang="en-US" sz="2800" b="1">
                  <a:solidFill>
                    <a:srgbClr val="FAFD00"/>
                  </a:solidFill>
                  <a:effectLst/>
                  <a:latin typeface="Times" charset="0"/>
                </a:rPr>
                <a:t>Ta sẽ làm cho ngươi nên một </a:t>
              </a:r>
              <a:r>
                <a:rPr lang="en-US" sz="2800" b="1">
                  <a:solidFill>
                    <a:srgbClr val="33CCCC"/>
                  </a:solidFill>
                  <a:effectLst/>
                  <a:latin typeface="Times" charset="0"/>
                </a:rPr>
                <a:t>dân lớn</a:t>
              </a:r>
              <a:r>
                <a:rPr lang="en-US" sz="2800" b="1">
                  <a:solidFill>
                    <a:srgbClr val="FAFD00"/>
                  </a:solidFill>
                  <a:effectLst/>
                  <a:latin typeface="Times" charset="0"/>
                </a:rPr>
                <a:t>;  ta sẽ ban phước cho ngươi, cùng làm nổi danh ngươi, và ngươi sẽ thành một nguồn phước.</a:t>
              </a:r>
            </a:p>
          </p:txBody>
        </p:sp>
        <p:sp>
          <p:nvSpPr>
            <p:cNvPr id="575525" name="Rectangle 37"/>
            <p:cNvSpPr>
              <a:spLocks noChangeArrowheads="1"/>
            </p:cNvSpPr>
            <p:nvPr/>
          </p:nvSpPr>
          <p:spPr bwMode="auto">
            <a:xfrm>
              <a:off x="1184" y="1582"/>
              <a:ext cx="180" cy="286"/>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fontAlgn="base">
                <a:defRPr/>
              </a:pPr>
              <a:r>
                <a:rPr lang="en-US" sz="2400" b="1" dirty="0">
                  <a:solidFill>
                    <a:srgbClr val="FAFD00"/>
                  </a:solidFill>
                  <a:effectLst/>
                  <a:latin typeface="Times" charset="0"/>
                  <a:ea typeface="+mn-ea"/>
                  <a:cs typeface="+mn-cs"/>
                </a:rPr>
                <a:t>2</a:t>
              </a:r>
            </a:p>
          </p:txBody>
        </p:sp>
      </p:grpSp>
      <p:grpSp>
        <p:nvGrpSpPr>
          <p:cNvPr id="65539" name="Group 38"/>
          <p:cNvGrpSpPr>
            <a:grpSpLocks/>
          </p:cNvGrpSpPr>
          <p:nvPr/>
        </p:nvGrpSpPr>
        <p:grpSpPr bwMode="auto">
          <a:xfrm>
            <a:off x="1131888" y="3856038"/>
            <a:ext cx="7110412" cy="2651125"/>
            <a:chOff x="713" y="2429"/>
            <a:chExt cx="4479" cy="1670"/>
          </a:xfrm>
        </p:grpSpPr>
        <p:sp>
          <p:nvSpPr>
            <p:cNvPr id="65569" name="Rectangle 39"/>
            <p:cNvSpPr>
              <a:spLocks noChangeArrowheads="1"/>
            </p:cNvSpPr>
            <p:nvPr/>
          </p:nvSpPr>
          <p:spPr bwMode="auto">
            <a:xfrm>
              <a:off x="713" y="2429"/>
              <a:ext cx="4479" cy="1670"/>
            </a:xfrm>
            <a:prstGeom prst="rect">
              <a:avLst/>
            </a:prstGeom>
            <a:noFill/>
            <a:ln>
              <a:noFill/>
            </a:ln>
            <a:effectLst>
              <a:outerShdw dist="107763" dir="2700000" algn="ctr" rotWithShape="0">
                <a:schemeClr val="bg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0800">
                  <a:solidFill>
                    <a:srgbClr val="000000"/>
                  </a:solidFill>
                  <a:miter lim="800000"/>
                  <a:headEnd/>
                  <a:tailEnd/>
                </a14:hiddenLine>
              </a:ext>
            </a:extLst>
          </p:spPr>
          <p:txBody>
            <a:bodyPr lIns="90487" tIns="44450" rIns="90487" bIns="44450">
              <a:spAutoFit/>
            </a:bodyPr>
            <a:lstStyle/>
            <a:p>
              <a:pPr fontAlgn="base">
                <a:spcBef>
                  <a:spcPct val="0"/>
                </a:spcBef>
              </a:pPr>
              <a:endParaRPr lang="en-US" sz="2800" b="1">
                <a:solidFill>
                  <a:srgbClr val="FAFD00"/>
                </a:solidFill>
                <a:effectLst/>
                <a:latin typeface="Times" charset="0"/>
              </a:endParaRPr>
            </a:p>
            <a:p>
              <a:pPr fontAlgn="base">
                <a:spcBef>
                  <a:spcPct val="0"/>
                </a:spcBef>
              </a:pPr>
              <a:r>
                <a:rPr lang="en-US" sz="2800" b="1">
                  <a:solidFill>
                    <a:srgbClr val="FAFD00"/>
                  </a:solidFill>
                  <a:effectLst/>
                  <a:latin typeface="Times" charset="0"/>
                </a:rPr>
                <a:t>	</a:t>
              </a:r>
              <a:r>
                <a:rPr lang="en-US" sz="2000" b="1">
                  <a:solidFill>
                    <a:srgbClr val="FAFD00"/>
                  </a:solidFill>
                  <a:effectLst/>
                  <a:latin typeface="Times" charset="0"/>
                </a:rPr>
                <a:t> </a:t>
              </a:r>
              <a:r>
                <a:rPr lang="en-US" sz="2800" b="1">
                  <a:solidFill>
                    <a:srgbClr val="FAFD00"/>
                  </a:solidFill>
                  <a:effectLst/>
                  <a:latin typeface="Times" charset="0"/>
                </a:rPr>
                <a:t>Ta sẽ ban phước cho người nào chúc phước ngươi, rủa sả kẻ nào rủa sả ngươi;  </a:t>
              </a:r>
              <a:r>
                <a:rPr lang="en-US" sz="2800" b="1">
                  <a:solidFill>
                    <a:srgbClr val="00DFCA"/>
                  </a:solidFill>
                  <a:effectLst/>
                  <a:latin typeface="Times" charset="0"/>
                </a:rPr>
                <a:t>và các chi tộc nơi thế gian sẽ nhờ </a:t>
              </a:r>
              <a:r>
                <a:rPr lang="en-US" sz="2800" b="1">
                  <a:solidFill>
                    <a:srgbClr val="FFFFFF"/>
                  </a:solidFill>
                  <a:effectLst/>
                  <a:latin typeface="Times" charset="0"/>
                </a:rPr>
                <a:t>ngươi</a:t>
              </a:r>
              <a:r>
                <a:rPr lang="en-US" sz="2800" b="1">
                  <a:solidFill>
                    <a:srgbClr val="00DFCA"/>
                  </a:solidFill>
                  <a:effectLst/>
                  <a:latin typeface="Times" charset="0"/>
                </a:rPr>
                <a:t> mà được phước.</a:t>
              </a:r>
              <a:r>
                <a:rPr lang="ja-JP" altLang="en-US" sz="2800" b="1">
                  <a:solidFill>
                    <a:srgbClr val="FAFD00"/>
                  </a:solidFill>
                  <a:effectLst/>
                  <a:latin typeface="Times" charset="0"/>
                </a:rPr>
                <a:t>”</a:t>
              </a:r>
              <a:endParaRPr lang="en-US" altLang="ja-JP" sz="2800" b="1">
                <a:solidFill>
                  <a:srgbClr val="FAFD00"/>
                </a:solidFill>
                <a:effectLst/>
                <a:latin typeface="Times" charset="0"/>
              </a:endParaRPr>
            </a:p>
            <a:p>
              <a:pPr fontAlgn="base">
                <a:spcBef>
                  <a:spcPct val="0"/>
                </a:spcBef>
              </a:pPr>
              <a:endParaRPr lang="en-US" sz="2800" b="1">
                <a:solidFill>
                  <a:srgbClr val="00DFCA"/>
                </a:solidFill>
                <a:effectLst/>
                <a:latin typeface="Times" charset="0"/>
              </a:endParaRPr>
            </a:p>
          </p:txBody>
        </p:sp>
        <p:sp>
          <p:nvSpPr>
            <p:cNvPr id="575528" name="Rectangle 40"/>
            <p:cNvSpPr>
              <a:spLocks noChangeArrowheads="1"/>
            </p:cNvSpPr>
            <p:nvPr/>
          </p:nvSpPr>
          <p:spPr bwMode="auto">
            <a:xfrm>
              <a:off x="1207" y="2709"/>
              <a:ext cx="180" cy="286"/>
            </a:xfrm>
            <a:prstGeom prst="rect">
              <a:avLst/>
            </a:prstGeom>
            <a:noFill/>
            <a:ln w="12700">
              <a:noFill/>
              <a:miter lim="800000"/>
              <a:headEnd/>
              <a:tailEnd/>
            </a:ln>
            <a:effectLst>
              <a:outerShdw dist="107763" dir="2700000" algn="ctr" rotWithShape="0">
                <a:schemeClr val="bg2"/>
              </a:outerShdw>
            </a:effectLst>
          </p:spPr>
          <p:txBody>
            <a:bodyPr lIns="90487" tIns="44450" rIns="90487" bIns="44450">
              <a:spAutoFit/>
            </a:bodyPr>
            <a:lstStyle/>
            <a:p>
              <a:pPr fontAlgn="base">
                <a:defRPr/>
              </a:pPr>
              <a:r>
                <a:rPr lang="en-US" sz="2400" b="1" dirty="0">
                  <a:solidFill>
                    <a:srgbClr val="FAFD00"/>
                  </a:solidFill>
                  <a:effectLst/>
                  <a:latin typeface="Times" charset="0"/>
                  <a:ea typeface="+mn-ea"/>
                  <a:cs typeface="+mn-cs"/>
                </a:rPr>
                <a:t>3</a:t>
              </a:r>
            </a:p>
          </p:txBody>
        </p:sp>
      </p:grpSp>
      <p:sp>
        <p:nvSpPr>
          <p:cNvPr id="575491" name="Rectangle 3"/>
          <p:cNvSpPr>
            <a:spLocks noChangeArrowheads="1"/>
          </p:cNvSpPr>
          <p:nvPr/>
        </p:nvSpPr>
        <p:spPr bwMode="auto">
          <a:xfrm>
            <a:off x="1168400" y="357188"/>
            <a:ext cx="7110413" cy="515937"/>
          </a:xfrm>
          <a:prstGeom prst="rect">
            <a:avLst/>
          </a:prstGeom>
          <a:noFill/>
          <a:ln w="50800">
            <a:noFill/>
            <a:miter lim="800000"/>
            <a:headEnd/>
            <a:tailEnd/>
          </a:ln>
          <a:effectLst>
            <a:outerShdw dist="107763" dir="2700000" algn="ctr" rotWithShape="0">
              <a:schemeClr val="bg2"/>
            </a:outerShdw>
          </a:effectLst>
        </p:spPr>
        <p:txBody>
          <a:bodyPr lIns="90487" tIns="44450" rIns="90487" bIns="44450">
            <a:spAutoFit/>
          </a:bodyPr>
          <a:lstStyle/>
          <a:p>
            <a:pPr fontAlgn="base">
              <a:spcBef>
                <a:spcPct val="0"/>
              </a:spcBef>
              <a:defRPr/>
            </a:pPr>
            <a:r>
              <a:rPr lang="en-US" sz="2800" b="1">
                <a:solidFill>
                  <a:srgbClr val="FAFD00"/>
                </a:solidFill>
                <a:effectLst/>
                <a:latin typeface="Times" charset="0"/>
                <a:ea typeface="+mn-ea"/>
                <a:cs typeface="+mn-cs"/>
              </a:rPr>
              <a:t>                            </a:t>
            </a:r>
          </a:p>
        </p:txBody>
      </p:sp>
      <p:grpSp>
        <p:nvGrpSpPr>
          <p:cNvPr id="5" name="Group 7"/>
          <p:cNvGrpSpPr>
            <a:grpSpLocks/>
          </p:cNvGrpSpPr>
          <p:nvPr/>
        </p:nvGrpSpPr>
        <p:grpSpPr bwMode="auto">
          <a:xfrm>
            <a:off x="4314825" y="4502150"/>
            <a:ext cx="3232150" cy="738188"/>
            <a:chOff x="2488" y="3104"/>
            <a:chExt cx="1857" cy="394"/>
          </a:xfrm>
        </p:grpSpPr>
        <p:sp>
          <p:nvSpPr>
            <p:cNvPr id="575496" name="Oval 8"/>
            <p:cNvSpPr>
              <a:spLocks noChangeArrowheads="1"/>
            </p:cNvSpPr>
            <p:nvPr/>
          </p:nvSpPr>
          <p:spPr bwMode="auto">
            <a:xfrm>
              <a:off x="2488" y="3104"/>
              <a:ext cx="1808" cy="394"/>
            </a:xfrm>
            <a:prstGeom prst="ellipse">
              <a:avLst/>
            </a:prstGeom>
            <a:solidFill>
              <a:schemeClr val="accent2"/>
            </a:solidFill>
            <a:ln w="50800">
              <a:solidFill>
                <a:schemeClr val="tx1"/>
              </a:solidFill>
              <a:round/>
              <a:headEnd/>
              <a:tailEnd/>
            </a:ln>
            <a:effectLst>
              <a:outerShdw dist="107763" dir="2700000" algn="ctr" rotWithShape="0">
                <a:schemeClr val="bg2"/>
              </a:outerShdw>
            </a:effectLst>
          </p:spPr>
          <p:txBody>
            <a:bodyPr wrap="none" anchor="ctr"/>
            <a:lstStyle/>
            <a:p>
              <a:pPr algn="ctr" fontAlgn="base">
                <a:spcBef>
                  <a:spcPct val="0"/>
                </a:spcBef>
                <a:defRPr/>
              </a:pPr>
              <a:endParaRPr lang="en-US" sz="3200">
                <a:solidFill>
                  <a:srgbClr val="00DFCA"/>
                </a:solidFill>
                <a:latin typeface="Comic Sans MS" charset="0"/>
                <a:ea typeface="+mn-ea"/>
                <a:cs typeface="+mn-cs"/>
              </a:endParaRPr>
            </a:p>
          </p:txBody>
        </p:sp>
        <p:sp>
          <p:nvSpPr>
            <p:cNvPr id="65568" name="Rectangle 9"/>
            <p:cNvSpPr>
              <a:spLocks noChangeArrowheads="1"/>
            </p:cNvSpPr>
            <p:nvPr/>
          </p:nvSpPr>
          <p:spPr bwMode="auto">
            <a:xfrm>
              <a:off x="2557" y="3128"/>
              <a:ext cx="1788" cy="367"/>
            </a:xfrm>
            <a:prstGeom prst="rect">
              <a:avLst/>
            </a:prstGeom>
            <a:noFill/>
            <a:ln>
              <a:noFill/>
            </a:ln>
            <a:effectLst>
              <a:outerShdw dist="107763" dir="2700000" algn="ctr" rotWithShape="0">
                <a:schemeClr val="bg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3200">
                  <a:solidFill>
                    <a:srgbClr val="FFFFFF"/>
                  </a:solidFill>
                  <a:effectLst/>
                  <a:latin typeface="Times" charset="0"/>
                </a:rPr>
                <a:t>PHƯỚC LÀNH</a:t>
              </a:r>
            </a:p>
          </p:txBody>
        </p:sp>
      </p:grpSp>
      <p:grpSp>
        <p:nvGrpSpPr>
          <p:cNvPr id="6" name="Group 10"/>
          <p:cNvGrpSpPr>
            <a:grpSpLocks/>
          </p:cNvGrpSpPr>
          <p:nvPr/>
        </p:nvGrpSpPr>
        <p:grpSpPr bwMode="auto">
          <a:xfrm>
            <a:off x="5411788" y="3009900"/>
            <a:ext cx="2922587" cy="582613"/>
            <a:chOff x="3083" y="1268"/>
            <a:chExt cx="1365" cy="367"/>
          </a:xfrm>
        </p:grpSpPr>
        <p:sp>
          <p:nvSpPr>
            <p:cNvPr id="575499" name="Oval 11"/>
            <p:cNvSpPr>
              <a:spLocks noChangeArrowheads="1"/>
            </p:cNvSpPr>
            <p:nvPr/>
          </p:nvSpPr>
          <p:spPr bwMode="auto">
            <a:xfrm>
              <a:off x="3083" y="1288"/>
              <a:ext cx="1365" cy="331"/>
            </a:xfrm>
            <a:prstGeom prst="ellipse">
              <a:avLst/>
            </a:prstGeom>
            <a:solidFill>
              <a:schemeClr val="accent2"/>
            </a:solidFill>
            <a:ln w="50800">
              <a:solidFill>
                <a:schemeClr val="tx1"/>
              </a:solidFill>
              <a:round/>
              <a:headEnd/>
              <a:tailEnd/>
            </a:ln>
            <a:effectLst>
              <a:outerShdw dist="107763"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575500" name="Rectangle 12"/>
            <p:cNvSpPr>
              <a:spLocks noChangeArrowheads="1"/>
            </p:cNvSpPr>
            <p:nvPr/>
          </p:nvSpPr>
          <p:spPr bwMode="auto">
            <a:xfrm>
              <a:off x="3264" y="1268"/>
              <a:ext cx="1082" cy="367"/>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fontAlgn="base">
                <a:spcBef>
                  <a:spcPct val="0"/>
                </a:spcBef>
                <a:defRPr/>
              </a:pPr>
              <a:r>
                <a:rPr lang="en-US" sz="3200">
                  <a:solidFill>
                    <a:srgbClr val="FFFFFF"/>
                  </a:solidFill>
                  <a:effectLst/>
                  <a:latin typeface="Times" charset="0"/>
                  <a:ea typeface="+mn-ea"/>
                  <a:cs typeface="+mn-cs"/>
                </a:rPr>
                <a:t>CON CHÁU</a:t>
              </a:r>
            </a:p>
          </p:txBody>
        </p:sp>
      </p:grpSp>
      <p:grpSp>
        <p:nvGrpSpPr>
          <p:cNvPr id="7" name="Group 13"/>
          <p:cNvGrpSpPr>
            <a:grpSpLocks/>
          </p:cNvGrpSpPr>
          <p:nvPr/>
        </p:nvGrpSpPr>
        <p:grpSpPr bwMode="auto">
          <a:xfrm>
            <a:off x="1927225" y="2108200"/>
            <a:ext cx="2249488" cy="582613"/>
            <a:chOff x="4165" y="716"/>
            <a:chExt cx="1568" cy="367"/>
          </a:xfrm>
        </p:grpSpPr>
        <p:sp>
          <p:nvSpPr>
            <p:cNvPr id="575502" name="Oval 14"/>
            <p:cNvSpPr>
              <a:spLocks noChangeArrowheads="1"/>
            </p:cNvSpPr>
            <p:nvPr/>
          </p:nvSpPr>
          <p:spPr bwMode="auto">
            <a:xfrm>
              <a:off x="4165" y="741"/>
              <a:ext cx="1419" cy="331"/>
            </a:xfrm>
            <a:prstGeom prst="ellipse">
              <a:avLst/>
            </a:prstGeom>
            <a:solidFill>
              <a:schemeClr val="accent2"/>
            </a:solidFill>
            <a:ln w="50800">
              <a:solidFill>
                <a:schemeClr val="tx1"/>
              </a:solidFill>
              <a:round/>
              <a:headEnd/>
              <a:tailEnd/>
            </a:ln>
            <a:effectLst>
              <a:outerShdw dist="107763" dir="2700000" algn="ctr" rotWithShape="0">
                <a:schemeClr val="bg2"/>
              </a:outerShdw>
            </a:effectLst>
          </p:spPr>
          <p:txBody>
            <a:bodyPr wrap="none" anchor="ctr"/>
            <a:lstStyle/>
            <a:p>
              <a:pPr algn="ctr" fontAlgn="base">
                <a:spcBef>
                  <a:spcPct val="0"/>
                </a:spcBef>
                <a:defRPr/>
              </a:pPr>
              <a:endParaRPr lang="en-US" sz="3200">
                <a:solidFill>
                  <a:srgbClr val="00DFCA"/>
                </a:solidFill>
                <a:latin typeface="Comic Sans MS" charset="0"/>
                <a:ea typeface="+mn-ea"/>
                <a:cs typeface="+mn-cs"/>
              </a:endParaRPr>
            </a:p>
          </p:txBody>
        </p:sp>
        <p:sp>
          <p:nvSpPr>
            <p:cNvPr id="65564" name="Rectangle 15"/>
            <p:cNvSpPr>
              <a:spLocks noChangeArrowheads="1"/>
            </p:cNvSpPr>
            <p:nvPr/>
          </p:nvSpPr>
          <p:spPr bwMode="auto">
            <a:xfrm>
              <a:off x="4255" y="716"/>
              <a:ext cx="1478" cy="367"/>
            </a:xfrm>
            <a:prstGeom prst="rect">
              <a:avLst/>
            </a:prstGeom>
            <a:noFill/>
            <a:ln>
              <a:noFill/>
            </a:ln>
            <a:effectLst>
              <a:outerShdw dist="107763" dir="2700000" algn="ctr" rotWithShape="0">
                <a:schemeClr val="bg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3200">
                  <a:solidFill>
                    <a:srgbClr val="FFFFFF"/>
                  </a:solidFill>
                  <a:effectLst/>
                  <a:latin typeface="Times" charset="0"/>
                </a:rPr>
                <a:t>ĐẤT ĐAI</a:t>
              </a:r>
            </a:p>
          </p:txBody>
        </p:sp>
      </p:grpSp>
      <p:sp>
        <p:nvSpPr>
          <p:cNvPr id="575504" name="Rectangle 16"/>
          <p:cNvSpPr>
            <a:spLocks noChangeArrowheads="1"/>
          </p:cNvSpPr>
          <p:nvPr/>
        </p:nvSpPr>
        <p:spPr bwMode="auto">
          <a:xfrm>
            <a:off x="620713" y="160338"/>
            <a:ext cx="739775" cy="1430337"/>
          </a:xfrm>
          <a:prstGeom prst="rect">
            <a:avLst/>
          </a:prstGeom>
          <a:noFill/>
          <a:ln w="12700">
            <a:noFill/>
            <a:miter lim="800000"/>
            <a:headEnd/>
            <a:tailEnd/>
          </a:ln>
          <a:effectLst>
            <a:outerShdw dist="107763" dir="2700000" algn="ctr" rotWithShape="0">
              <a:schemeClr val="bg2"/>
            </a:outerShdw>
          </a:effectLst>
        </p:spPr>
        <p:txBody>
          <a:bodyPr wrap="none" lIns="90487" tIns="44450" rIns="90487" bIns="44450">
            <a:spAutoFit/>
          </a:bodyPr>
          <a:lstStyle/>
          <a:p>
            <a:pPr fontAlgn="base">
              <a:defRPr/>
            </a:pPr>
            <a:r>
              <a:rPr lang="en-US" sz="8800">
                <a:solidFill>
                  <a:srgbClr val="FFD34A"/>
                </a:solidFill>
                <a:effectLst/>
                <a:latin typeface="Times" charset="0"/>
                <a:ea typeface="+mn-ea"/>
                <a:cs typeface="+mn-cs"/>
              </a:rPr>
              <a:t>7</a:t>
            </a:r>
          </a:p>
        </p:txBody>
      </p:sp>
      <p:sp>
        <p:nvSpPr>
          <p:cNvPr id="575505" name="Line 17"/>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575529" name="Freeform 41"/>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charset="0"/>
              <a:ea typeface="+mn-ea"/>
              <a:cs typeface="+mn-cs"/>
            </a:endParaRPr>
          </a:p>
        </p:txBody>
      </p:sp>
      <p:sp>
        <p:nvSpPr>
          <p:cNvPr id="575530" name="AutoShape 42"/>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575531" name="Rectangle 43"/>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575532" name="AutoShape 44"/>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575533" name="Line 45"/>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575534" name="Line 46"/>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575535" name="Rectangle 47"/>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65553" name="Rectangle 48"/>
          <p:cNvSpPr>
            <a:spLocks noChangeArrowheads="1"/>
          </p:cNvSpPr>
          <p:nvPr/>
        </p:nvSpPr>
        <p:spPr bwMode="auto">
          <a:xfrm>
            <a:off x="8186738" y="3832225"/>
            <a:ext cx="652462"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1000" b="1">
                <a:solidFill>
                  <a:srgbClr val="000000"/>
                </a:solidFill>
                <a:effectLst/>
                <a:latin typeface="Helvetica" charset="0"/>
              </a:rPr>
              <a:t>Đ - H - P</a:t>
            </a:r>
          </a:p>
        </p:txBody>
      </p:sp>
      <p:sp>
        <p:nvSpPr>
          <p:cNvPr id="65554" name="Rectangle 49"/>
          <p:cNvSpPr>
            <a:spLocks noChangeArrowheads="1"/>
          </p:cNvSpPr>
          <p:nvPr/>
        </p:nvSpPr>
        <p:spPr bwMode="auto">
          <a:xfrm>
            <a:off x="8061325" y="3606800"/>
            <a:ext cx="98107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fontAlgn="base">
              <a:spcBef>
                <a:spcPct val="0"/>
              </a:spcBef>
            </a:pPr>
            <a:r>
              <a:rPr lang="en-US" sz="900" b="1">
                <a:solidFill>
                  <a:srgbClr val="000000"/>
                </a:solidFill>
                <a:effectLst/>
                <a:latin typeface="Helvetica" charset="0"/>
              </a:rPr>
              <a:t>SỰ KÊU GỌI</a:t>
            </a:r>
          </a:p>
        </p:txBody>
      </p:sp>
      <p:sp>
        <p:nvSpPr>
          <p:cNvPr id="65555" name="Rectangle 50"/>
          <p:cNvSpPr>
            <a:spLocks noChangeArrowheads="1"/>
          </p:cNvSpPr>
          <p:nvPr/>
        </p:nvSpPr>
        <p:spPr bwMode="auto">
          <a:xfrm>
            <a:off x="8004175" y="3432175"/>
            <a:ext cx="849313"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Chicago" charset="0"/>
              </a:rPr>
              <a:t>ÁP-RA-HAM</a:t>
            </a:r>
          </a:p>
        </p:txBody>
      </p:sp>
      <p:sp>
        <p:nvSpPr>
          <p:cNvPr id="575539" name="Line 51"/>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575540" name="Line 52"/>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575541" name="Line 53"/>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65559" name="Text Box 54"/>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endParaRPr lang="en-US" sz="2000">
              <a:solidFill>
                <a:srgbClr val="FFA27C"/>
              </a:solidFill>
              <a:effectLst/>
              <a:latin typeface="B VAG Rounded Bold" charset="0"/>
            </a:endParaRPr>
          </a:p>
        </p:txBody>
      </p:sp>
      <p:sp>
        <p:nvSpPr>
          <p:cNvPr id="575548" name="Rectangle 60"/>
          <p:cNvSpPr>
            <a:spLocks noChangeArrowheads="1"/>
          </p:cNvSpPr>
          <p:nvPr/>
        </p:nvSpPr>
        <p:spPr bwMode="auto">
          <a:xfrm>
            <a:off x="8093075" y="6513513"/>
            <a:ext cx="339725" cy="268287"/>
          </a:xfrm>
          <a:prstGeom prst="rect">
            <a:avLst/>
          </a:prstGeom>
          <a:noFill/>
          <a:ln w="12700">
            <a:noFill/>
            <a:miter lim="800000"/>
            <a:headEnd/>
            <a:tailEnd/>
          </a:ln>
          <a:effectLst/>
        </p:spPr>
        <p:txBody>
          <a:bodyPr wrap="none" anchor="ctr">
            <a:spAutoFit/>
          </a:bodyPr>
          <a:lstStyle/>
          <a:p>
            <a:pPr algn="ctr" fontAlgn="base">
              <a:spcBef>
                <a:spcPct val="0"/>
              </a:spcBef>
              <a:defRPr/>
            </a:pPr>
            <a:r>
              <a:rPr lang="en-US" sz="1000" b="1">
                <a:solidFill>
                  <a:srgbClr val="FFFFFF"/>
                </a:solidFill>
                <a:effectLst>
                  <a:outerShdw blurRad="38100" dist="38100" dir="2700000" algn="tl">
                    <a:srgbClr val="000000"/>
                  </a:outerShdw>
                </a:effectLst>
                <a:latin typeface="Comic Sans MS" charset="0"/>
              </a:rPr>
              <a:t>15</a:t>
            </a:r>
          </a:p>
        </p:txBody>
      </p:sp>
      <p:sp>
        <p:nvSpPr>
          <p:cNvPr id="40" name="Text Box 9"/>
          <p:cNvSpPr txBox="1">
            <a:spLocks noChangeArrowheads="1"/>
          </p:cNvSpPr>
          <p:nvPr/>
        </p:nvSpPr>
        <p:spPr bwMode="auto">
          <a:xfrm>
            <a:off x="6977063" y="6284913"/>
            <a:ext cx="2087562" cy="260350"/>
          </a:xfrm>
          <a:prstGeom prst="rect">
            <a:avLst/>
          </a:prstGeom>
          <a:noFill/>
          <a:ln w="12700">
            <a:noFill/>
            <a:miter lim="800000"/>
            <a:headEnd/>
            <a:tailEnd/>
          </a:ln>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1100" b="1">
                <a:solidFill>
                  <a:srgbClr val="FFFFFF"/>
                </a:solidFill>
                <a:effectLst>
                  <a:outerShdw blurRad="38100" dist="38100" dir="2700000" algn="tl">
                    <a:srgbClr val="000000"/>
                  </a:outerShdw>
                </a:effectLst>
                <a:latin typeface="Arial" charset="0"/>
                <a:cs typeface="Arial" charset="0"/>
              </a:rPr>
              <a:t>Sổ Tay Hướng Dẫn, tr. 19-24</a:t>
            </a:r>
          </a:p>
        </p:txBody>
      </p:sp>
      <p:sp>
        <p:nvSpPr>
          <p:cNvPr id="65562" name="Text Box 15"/>
          <p:cNvSpPr txBox="1">
            <a:spLocks noChangeArrowheads="1"/>
          </p:cNvSpPr>
          <p:nvPr/>
        </p:nvSpPr>
        <p:spPr bwMode="auto">
          <a:xfrm>
            <a:off x="8651875" y="6450013"/>
            <a:ext cx="325438"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1800" b="1">
                <a:solidFill>
                  <a:srgbClr val="FFFFFF"/>
                </a:solidFill>
                <a:effectLst/>
                <a:latin typeface="Comic Sans MS" charset="0"/>
              </a:rPr>
              <a:t>3</a:t>
            </a:r>
            <a:endParaRPr lang="en-US" sz="1800">
              <a:solidFill>
                <a:srgbClr val="FFA27C"/>
              </a:solidFill>
              <a:effectLst/>
              <a:latin typeface="B VAG Rounded Bold"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ppt_x</p:attrName>
                                        </p:attrNameLst>
                                      </p:cBhvr>
                                      <p:tavLst>
                                        <p:tav tm="0">
                                          <p:val>
                                            <p:fltVal val="0.5"/>
                                          </p:val>
                                        </p:tav>
                                        <p:tav tm="100000">
                                          <p:val>
                                            <p:strVal val="#ppt_x"/>
                                          </p:val>
                                        </p:tav>
                                      </p:tavLst>
                                    </p:anim>
                                    <p:anim calcmode="lin" valueType="num">
                                      <p:cBhvr>
                                        <p:cTn id="10"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 calcmode="lin" valueType="num">
                                      <p:cBhvr>
                                        <p:cTn id="17" dur="500" fill="hold"/>
                                        <p:tgtEl>
                                          <p:spTgt spid="6"/>
                                        </p:tgtEl>
                                        <p:attrNameLst>
                                          <p:attrName>ppt_x</p:attrName>
                                        </p:attrNameLst>
                                      </p:cBhvr>
                                      <p:tavLst>
                                        <p:tav tm="0">
                                          <p:val>
                                            <p:fltVal val="0.5"/>
                                          </p:val>
                                        </p:tav>
                                        <p:tav tm="100000">
                                          <p:val>
                                            <p:strVal val="#ppt_x"/>
                                          </p:val>
                                        </p:tav>
                                      </p:tavLst>
                                    </p:anim>
                                    <p:anim calcmode="lin" valueType="num">
                                      <p:cBhvr>
                                        <p:cTn id="18"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 calcmode="lin" valueType="num">
                                      <p:cBhvr>
                                        <p:cTn id="25" dur="500" fill="hold"/>
                                        <p:tgtEl>
                                          <p:spTgt spid="5"/>
                                        </p:tgtEl>
                                        <p:attrNameLst>
                                          <p:attrName>ppt_x</p:attrName>
                                        </p:attrNameLst>
                                      </p:cBhvr>
                                      <p:tavLst>
                                        <p:tav tm="0">
                                          <p:val>
                                            <p:fltVal val="0.5"/>
                                          </p:val>
                                        </p:tav>
                                        <p:tav tm="100000">
                                          <p:val>
                                            <p:strVal val="#ppt_x"/>
                                          </p:val>
                                        </p:tav>
                                      </p:tavLst>
                                    </p:anim>
                                    <p:anim calcmode="lin" valueType="num">
                                      <p:cBhvr>
                                        <p:cTn id="26" dur="500" fill="hold"/>
                                        <p:tgtEl>
                                          <p:spTgt spid="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8" name="Rectangle 2" descr="Green marble"/>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w="12700">
            <a:noFill/>
            <a:miter lim="800000"/>
            <a:headEnd/>
            <a:tailEnd/>
          </a:ln>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66562" name="Rectangle 3"/>
          <p:cNvSpPr>
            <a:spLocks noChangeArrowheads="1"/>
          </p:cNvSpPr>
          <p:nvPr/>
        </p:nvSpPr>
        <p:spPr bwMode="auto">
          <a:xfrm>
            <a:off x="852488" y="612775"/>
            <a:ext cx="7505700" cy="766763"/>
          </a:xfrm>
          <a:prstGeom prst="rect">
            <a:avLst/>
          </a:prstGeom>
          <a:noFill/>
          <a:ln>
            <a:noFill/>
          </a:ln>
          <a:effectLst>
            <a:outerShdw dist="85194" dir="3806097" algn="ctr" rotWithShape="0">
              <a:schemeClr val="bg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fontAlgn="base">
              <a:spcBef>
                <a:spcPct val="0"/>
              </a:spcBef>
            </a:pPr>
            <a:r>
              <a:rPr lang="en-US" sz="4400" b="1">
                <a:solidFill>
                  <a:srgbClr val="FAFD00"/>
                </a:solidFill>
                <a:effectLst/>
                <a:latin typeface="Arial" charset="0"/>
              </a:rPr>
              <a:t>Giao Ước Áp-ra-ham</a:t>
            </a:r>
            <a:endParaRPr lang="en-US">
              <a:solidFill>
                <a:srgbClr val="00FF00"/>
              </a:solidFill>
              <a:effectLst/>
              <a:latin typeface="Arial" charset="0"/>
            </a:endParaRPr>
          </a:p>
        </p:txBody>
      </p:sp>
      <p:sp>
        <p:nvSpPr>
          <p:cNvPr id="787462" name="Rectangle 6"/>
          <p:cNvSpPr>
            <a:spLocks noChangeArrowheads="1"/>
          </p:cNvSpPr>
          <p:nvPr/>
        </p:nvSpPr>
        <p:spPr bwMode="auto">
          <a:xfrm>
            <a:off x="1019175" y="3354388"/>
            <a:ext cx="7086600" cy="1825625"/>
          </a:xfrm>
          <a:prstGeom prst="rect">
            <a:avLst/>
          </a:prstGeom>
          <a:noFill/>
          <a:ln w="76200">
            <a:solidFill>
              <a:srgbClr val="FAFD00"/>
            </a:solidFill>
            <a:miter lim="800000"/>
            <a:headEnd/>
            <a:tailEnd/>
          </a:ln>
          <a:effectLst>
            <a:outerShdw dist="107763"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66564" name="Text Box 7"/>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2000">
                <a:solidFill>
                  <a:srgbClr val="FFA27C"/>
                </a:solidFill>
                <a:effectLst/>
                <a:latin typeface="Arial" charset="0"/>
              </a:rPr>
              <a:t> </a:t>
            </a:r>
          </a:p>
        </p:txBody>
      </p:sp>
      <p:sp>
        <p:nvSpPr>
          <p:cNvPr id="66565" name="Text Box 9"/>
          <p:cNvSpPr txBox="1">
            <a:spLocks noChangeArrowheads="1"/>
          </p:cNvSpPr>
          <p:nvPr/>
        </p:nvSpPr>
        <p:spPr bwMode="auto">
          <a:xfrm>
            <a:off x="647700" y="3541713"/>
            <a:ext cx="6307138"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endParaRPr lang="en-US" b="1">
              <a:solidFill>
                <a:srgbClr val="00FF00"/>
              </a:solidFill>
              <a:effectLst/>
              <a:latin typeface="Arial" charset="0"/>
            </a:endParaRPr>
          </a:p>
        </p:txBody>
      </p:sp>
      <p:sp>
        <p:nvSpPr>
          <p:cNvPr id="787466" name="Text Box 10"/>
          <p:cNvSpPr txBox="1">
            <a:spLocks noChangeArrowheads="1"/>
          </p:cNvSpPr>
          <p:nvPr/>
        </p:nvSpPr>
        <p:spPr bwMode="auto">
          <a:xfrm>
            <a:off x="5305425" y="3794125"/>
            <a:ext cx="2752725" cy="523875"/>
          </a:xfrm>
          <a:prstGeom prst="rect">
            <a:avLst/>
          </a:prstGeom>
          <a:noFill/>
          <a:ln>
            <a:noFill/>
          </a:ln>
          <a:effectLst>
            <a:outerShdw dist="107763" dir="2700000" algn="ctr" rotWithShape="0">
              <a:schemeClr val="bg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2800" b="1">
                <a:solidFill>
                  <a:srgbClr val="00FF00"/>
                </a:solidFill>
                <a:effectLst/>
                <a:latin typeface="Arial" charset="0"/>
              </a:rPr>
              <a:t>PHƯỚC LÀNH</a:t>
            </a:r>
          </a:p>
        </p:txBody>
      </p:sp>
      <p:sp>
        <p:nvSpPr>
          <p:cNvPr id="787467" name="Text Box 11"/>
          <p:cNvSpPr txBox="1">
            <a:spLocks noChangeArrowheads="1"/>
          </p:cNvSpPr>
          <p:nvPr/>
        </p:nvSpPr>
        <p:spPr bwMode="auto">
          <a:xfrm>
            <a:off x="2962275" y="3806825"/>
            <a:ext cx="2335213" cy="523875"/>
          </a:xfrm>
          <a:prstGeom prst="rect">
            <a:avLst/>
          </a:prstGeom>
          <a:noFill/>
          <a:ln w="12700">
            <a:noFill/>
            <a:miter lim="800000"/>
            <a:headEnd/>
            <a:tailEnd/>
          </a:ln>
          <a:effectLst>
            <a:outerShdw dist="107763" dir="2700000" algn="ctr" rotWithShape="0">
              <a:schemeClr val="bg2"/>
            </a:outerShdw>
          </a:effectLst>
        </p:spPr>
        <p:txBody>
          <a:bodyPr>
            <a:spAutoFit/>
          </a:bodyPr>
          <a:lstStyle/>
          <a:p>
            <a:pPr algn="ctr" fontAlgn="base">
              <a:defRPr/>
            </a:pPr>
            <a:r>
              <a:rPr lang="en-US" sz="2800" b="1">
                <a:solidFill>
                  <a:srgbClr val="00FF00"/>
                </a:solidFill>
                <a:effectLst/>
                <a:latin typeface="Arial" charset="0"/>
                <a:ea typeface="+mn-ea"/>
                <a:cs typeface="+mn-cs"/>
              </a:rPr>
              <a:t>CON CHÁU</a:t>
            </a:r>
          </a:p>
        </p:txBody>
      </p:sp>
      <p:sp>
        <p:nvSpPr>
          <p:cNvPr id="787468" name="Text Box 12"/>
          <p:cNvSpPr txBox="1">
            <a:spLocks noChangeArrowheads="1"/>
          </p:cNvSpPr>
          <p:nvPr/>
        </p:nvSpPr>
        <p:spPr bwMode="auto">
          <a:xfrm>
            <a:off x="1009650" y="3810000"/>
            <a:ext cx="1879600" cy="523875"/>
          </a:xfrm>
          <a:prstGeom prst="rect">
            <a:avLst/>
          </a:prstGeom>
          <a:noFill/>
          <a:ln>
            <a:noFill/>
          </a:ln>
          <a:effectLst>
            <a:outerShdw dist="107763" dir="2700000" algn="ctr" rotWithShape="0">
              <a:schemeClr val="bg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2800" b="1">
                <a:solidFill>
                  <a:srgbClr val="00FF00"/>
                </a:solidFill>
                <a:effectLst/>
                <a:latin typeface="Arial" charset="0"/>
              </a:rPr>
              <a:t>ĐẤT ĐAI</a:t>
            </a:r>
          </a:p>
        </p:txBody>
      </p:sp>
      <p:sp>
        <p:nvSpPr>
          <p:cNvPr id="787469" name="Text Box 13"/>
          <p:cNvSpPr txBox="1">
            <a:spLocks noChangeArrowheads="1"/>
          </p:cNvSpPr>
          <p:nvPr/>
        </p:nvSpPr>
        <p:spPr bwMode="auto">
          <a:xfrm>
            <a:off x="1241425" y="4364038"/>
            <a:ext cx="1684338" cy="701675"/>
          </a:xfrm>
          <a:prstGeom prst="rect">
            <a:avLst/>
          </a:prstGeom>
          <a:noFill/>
          <a:ln w="12700">
            <a:noFill/>
            <a:miter lim="800000"/>
            <a:headEnd/>
            <a:tailEnd/>
          </a:ln>
          <a:effectLst>
            <a:outerShdw dist="107763" dir="2700000" algn="ctr" rotWithShape="0">
              <a:schemeClr val="bg2"/>
            </a:outerShdw>
          </a:effectLst>
        </p:spPr>
        <p:txBody>
          <a:bodyPr>
            <a:spAutoFit/>
          </a:bodyPr>
          <a:lstStyle/>
          <a:p>
            <a:pPr algn="ctr" fontAlgn="base">
              <a:defRPr/>
            </a:pPr>
            <a:r>
              <a:rPr lang="en-US" sz="4000" b="1">
                <a:solidFill>
                  <a:srgbClr val="FAFD00"/>
                </a:solidFill>
                <a:effectLst/>
                <a:latin typeface="Arial" charset="0"/>
                <a:ea typeface="+mn-ea"/>
                <a:cs typeface="+mn-cs"/>
              </a:rPr>
              <a:t>12:1</a:t>
            </a:r>
          </a:p>
        </p:txBody>
      </p:sp>
      <p:sp>
        <p:nvSpPr>
          <p:cNvPr id="787470" name="Text Box 14"/>
          <p:cNvSpPr txBox="1">
            <a:spLocks noChangeArrowheads="1"/>
          </p:cNvSpPr>
          <p:nvPr/>
        </p:nvSpPr>
        <p:spPr bwMode="auto">
          <a:xfrm>
            <a:off x="5607050" y="4364038"/>
            <a:ext cx="2200275" cy="701675"/>
          </a:xfrm>
          <a:prstGeom prst="rect">
            <a:avLst/>
          </a:prstGeom>
          <a:noFill/>
          <a:ln w="12700">
            <a:noFill/>
            <a:miter lim="800000"/>
            <a:headEnd/>
            <a:tailEnd/>
          </a:ln>
          <a:effectLst>
            <a:outerShdw dist="107763" dir="2700000" algn="ctr" rotWithShape="0">
              <a:schemeClr val="bg2"/>
            </a:outerShdw>
          </a:effectLst>
        </p:spPr>
        <p:txBody>
          <a:bodyPr>
            <a:spAutoFit/>
          </a:bodyPr>
          <a:lstStyle/>
          <a:p>
            <a:pPr algn="ctr" fontAlgn="base">
              <a:defRPr/>
            </a:pPr>
            <a:r>
              <a:rPr lang="en-US" sz="4000" b="1">
                <a:solidFill>
                  <a:srgbClr val="FAFD00"/>
                </a:solidFill>
                <a:effectLst/>
                <a:latin typeface="Arial" charset="0"/>
                <a:ea typeface="+mn-ea"/>
                <a:cs typeface="+mn-cs"/>
              </a:rPr>
              <a:t>12:3</a:t>
            </a:r>
          </a:p>
        </p:txBody>
      </p:sp>
      <p:sp>
        <p:nvSpPr>
          <p:cNvPr id="787471" name="Text Box 15"/>
          <p:cNvSpPr txBox="1">
            <a:spLocks noChangeArrowheads="1"/>
          </p:cNvSpPr>
          <p:nvPr/>
        </p:nvSpPr>
        <p:spPr bwMode="auto">
          <a:xfrm>
            <a:off x="3022600" y="4376738"/>
            <a:ext cx="2200275" cy="701675"/>
          </a:xfrm>
          <a:prstGeom prst="rect">
            <a:avLst/>
          </a:prstGeom>
          <a:noFill/>
          <a:ln w="12700">
            <a:noFill/>
            <a:miter lim="800000"/>
            <a:headEnd/>
            <a:tailEnd/>
          </a:ln>
          <a:effectLst>
            <a:outerShdw dist="107763" dir="2700000" algn="ctr" rotWithShape="0">
              <a:schemeClr val="bg2"/>
            </a:outerShdw>
          </a:effectLst>
        </p:spPr>
        <p:txBody>
          <a:bodyPr>
            <a:spAutoFit/>
          </a:bodyPr>
          <a:lstStyle/>
          <a:p>
            <a:pPr algn="ctr" fontAlgn="base">
              <a:defRPr/>
            </a:pPr>
            <a:r>
              <a:rPr lang="en-US" sz="4000" b="1" dirty="0">
                <a:solidFill>
                  <a:srgbClr val="FAFD00"/>
                </a:solidFill>
                <a:effectLst/>
                <a:latin typeface="Arial" charset="0"/>
                <a:ea typeface="+mn-ea"/>
                <a:cs typeface="+mn-cs"/>
              </a:rPr>
              <a:t>12:2</a:t>
            </a:r>
          </a:p>
        </p:txBody>
      </p:sp>
      <p:sp>
        <p:nvSpPr>
          <p:cNvPr id="66572" name="Text Box 16"/>
          <p:cNvSpPr txBox="1">
            <a:spLocks noChangeArrowheads="1"/>
          </p:cNvSpPr>
          <p:nvPr/>
        </p:nvSpPr>
        <p:spPr bwMode="auto">
          <a:xfrm>
            <a:off x="2555875" y="1878013"/>
            <a:ext cx="4062413" cy="579437"/>
          </a:xfrm>
          <a:prstGeom prst="rect">
            <a:avLst/>
          </a:prstGeom>
          <a:noFill/>
          <a:ln>
            <a:noFill/>
          </a:ln>
          <a:effectLst>
            <a:outerShdw dist="81320" dir="2319588" algn="ctr" rotWithShape="0">
              <a:schemeClr val="bg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3200" b="1" i="1">
                <a:solidFill>
                  <a:srgbClr val="00FF00"/>
                </a:solidFill>
                <a:effectLst/>
                <a:latin typeface="Arial" charset="0"/>
              </a:rPr>
              <a:t>Sáng Thế Ký 12: 1-3</a:t>
            </a:r>
          </a:p>
        </p:txBody>
      </p:sp>
      <p:sp>
        <p:nvSpPr>
          <p:cNvPr id="66573" name="Rectangle 17"/>
          <p:cNvSpPr>
            <a:spLocks noChangeArrowheads="1"/>
          </p:cNvSpPr>
          <p:nvPr/>
        </p:nvSpPr>
        <p:spPr bwMode="auto">
          <a:xfrm>
            <a:off x="3044825" y="1323975"/>
            <a:ext cx="3219450" cy="582613"/>
          </a:xfrm>
          <a:prstGeom prst="rect">
            <a:avLst/>
          </a:prstGeom>
          <a:noFill/>
          <a:ln>
            <a:noFill/>
          </a:ln>
          <a:effectLst>
            <a:outerShdw dist="85194" dir="3806097" algn="ctr" rotWithShape="0">
              <a:schemeClr val="bg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fontAlgn="base">
              <a:spcBef>
                <a:spcPct val="0"/>
              </a:spcBef>
            </a:pPr>
            <a:r>
              <a:rPr lang="en-US" sz="3200" b="1">
                <a:solidFill>
                  <a:srgbClr val="FAFD00"/>
                </a:solidFill>
                <a:effectLst/>
                <a:latin typeface="Arial" charset="0"/>
              </a:rPr>
              <a:t>(</a:t>
            </a:r>
            <a:r>
              <a:rPr lang="ja-JP" altLang="en-US" sz="3200" b="1">
                <a:solidFill>
                  <a:srgbClr val="FAFD00"/>
                </a:solidFill>
                <a:effectLst/>
                <a:latin typeface="Arial" charset="0"/>
              </a:rPr>
              <a:t>“</a:t>
            </a:r>
            <a:r>
              <a:rPr lang="en-US" altLang="ja-JP" sz="3200" b="1">
                <a:solidFill>
                  <a:srgbClr val="FAFD00"/>
                </a:solidFill>
                <a:effectLst/>
                <a:latin typeface="Arial" charset="0"/>
              </a:rPr>
              <a:t>Sự Kêu Gọi</a:t>
            </a:r>
            <a:r>
              <a:rPr lang="ja-JP" altLang="en-US" sz="3200" b="1">
                <a:solidFill>
                  <a:srgbClr val="FAFD00"/>
                </a:solidFill>
                <a:effectLst/>
                <a:latin typeface="Arial" charset="0"/>
              </a:rPr>
              <a:t>”</a:t>
            </a:r>
            <a:r>
              <a:rPr lang="en-US" altLang="ja-JP" sz="3200" b="1">
                <a:solidFill>
                  <a:srgbClr val="FAFD00"/>
                </a:solidFill>
                <a:effectLst/>
                <a:latin typeface="Arial" charset="0"/>
              </a:rPr>
              <a:t>)</a:t>
            </a:r>
            <a:endParaRPr lang="en-US" sz="2400">
              <a:solidFill>
                <a:srgbClr val="00FF00"/>
              </a:solidFill>
              <a:effectLst/>
              <a:latin typeface="Arial" charset="0"/>
            </a:endParaRPr>
          </a:p>
        </p:txBody>
      </p:sp>
      <p:sp>
        <p:nvSpPr>
          <p:cNvPr id="787474" name="Line 18"/>
          <p:cNvSpPr>
            <a:spLocks noChangeShapeType="1"/>
          </p:cNvSpPr>
          <p:nvPr/>
        </p:nvSpPr>
        <p:spPr bwMode="auto">
          <a:xfrm flipH="1">
            <a:off x="2300288" y="2468563"/>
            <a:ext cx="2238375" cy="1203325"/>
          </a:xfrm>
          <a:prstGeom prst="line">
            <a:avLst/>
          </a:prstGeom>
          <a:noFill/>
          <a:ln w="57150">
            <a:solidFill>
              <a:schemeClr val="tx1"/>
            </a:solidFill>
            <a:round/>
            <a:headEnd/>
            <a:tailEnd type="triangle" w="med" len="med"/>
          </a:ln>
          <a:effectLst>
            <a:outerShdw dist="89803"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87475" name="Line 19"/>
          <p:cNvSpPr>
            <a:spLocks noChangeShapeType="1"/>
          </p:cNvSpPr>
          <p:nvPr/>
        </p:nvSpPr>
        <p:spPr bwMode="auto">
          <a:xfrm flipH="1">
            <a:off x="4538663" y="2451100"/>
            <a:ext cx="0" cy="1246188"/>
          </a:xfrm>
          <a:prstGeom prst="line">
            <a:avLst/>
          </a:prstGeom>
          <a:noFill/>
          <a:ln w="57150">
            <a:solidFill>
              <a:schemeClr val="tx1"/>
            </a:solidFill>
            <a:round/>
            <a:headEnd/>
            <a:tailEnd type="triangle" w="med" len="med"/>
          </a:ln>
          <a:effectLst>
            <a:outerShdw dist="89803"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87476" name="Line 20"/>
          <p:cNvSpPr>
            <a:spLocks noChangeShapeType="1"/>
          </p:cNvSpPr>
          <p:nvPr/>
        </p:nvSpPr>
        <p:spPr bwMode="auto">
          <a:xfrm>
            <a:off x="4524375" y="2465388"/>
            <a:ext cx="2163763" cy="1206500"/>
          </a:xfrm>
          <a:prstGeom prst="line">
            <a:avLst/>
          </a:prstGeom>
          <a:noFill/>
          <a:ln w="57150">
            <a:solidFill>
              <a:schemeClr val="tx1"/>
            </a:solidFill>
            <a:round/>
            <a:headEnd/>
            <a:tailEnd type="triangle" w="med" len="med"/>
          </a:ln>
          <a:effectLst>
            <a:outerShdw dist="89803"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87481" name="Rectangle 25"/>
          <p:cNvSpPr>
            <a:spLocks noChangeArrowheads="1"/>
          </p:cNvSpPr>
          <p:nvPr/>
        </p:nvSpPr>
        <p:spPr bwMode="auto">
          <a:xfrm>
            <a:off x="2670175" y="5116513"/>
            <a:ext cx="4059238" cy="1320800"/>
          </a:xfrm>
          <a:prstGeom prst="rect">
            <a:avLst/>
          </a:prstGeom>
          <a:noFill/>
          <a:ln>
            <a:noFill/>
          </a:ln>
          <a:effectLst>
            <a:outerShdw dist="107763" dir="2700000" algn="ctr" rotWithShape="0">
              <a:schemeClr val="bg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ja-JP" altLang="en-US" sz="8000" i="1">
                <a:solidFill>
                  <a:srgbClr val="FFFFFF"/>
                </a:solidFill>
                <a:effectLst/>
                <a:latin typeface="Times" charset="0"/>
              </a:rPr>
              <a:t>“</a:t>
            </a:r>
            <a:r>
              <a:rPr lang="en-US" altLang="ja-JP" sz="8000" i="1">
                <a:solidFill>
                  <a:srgbClr val="FFFFFF"/>
                </a:solidFill>
                <a:effectLst/>
                <a:latin typeface="Times" charset="0"/>
              </a:rPr>
              <a:t>Đ-C-P</a:t>
            </a:r>
            <a:r>
              <a:rPr lang="ja-JP" altLang="en-US" sz="8000" i="1">
                <a:solidFill>
                  <a:srgbClr val="FFFFFF"/>
                </a:solidFill>
                <a:effectLst/>
                <a:latin typeface="Times" charset="0"/>
              </a:rPr>
              <a:t>”</a:t>
            </a:r>
            <a:endParaRPr lang="en-US" sz="8000" i="1">
              <a:solidFill>
                <a:srgbClr val="FFFFFF"/>
              </a:solidFill>
              <a:effectLst/>
              <a:latin typeface="Times" charset="0"/>
            </a:endParaRPr>
          </a:p>
        </p:txBody>
      </p:sp>
      <p:sp>
        <p:nvSpPr>
          <p:cNvPr id="787485" name="Rectangle 2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fontAlgn="base">
              <a:spcBef>
                <a:spcPct val="0"/>
              </a:spcBef>
              <a:defRPr/>
            </a:pPr>
            <a:r>
              <a:rPr lang="en-US" sz="1000" b="1">
                <a:solidFill>
                  <a:srgbClr val="FFFFFF"/>
                </a:solidFill>
                <a:effectLst>
                  <a:outerShdw blurRad="38100" dist="38100" dir="2700000" algn="tl">
                    <a:srgbClr val="000000"/>
                  </a:outerShdw>
                </a:effectLst>
                <a:latin typeface="Comic Sans MS" charset="0"/>
              </a:rPr>
              <a:t>16</a:t>
            </a:r>
          </a:p>
        </p:txBody>
      </p:sp>
      <p:grpSp>
        <p:nvGrpSpPr>
          <p:cNvPr id="66579" name="Group 46"/>
          <p:cNvGrpSpPr>
            <a:grpSpLocks/>
          </p:cNvGrpSpPr>
          <p:nvPr/>
        </p:nvGrpSpPr>
        <p:grpSpPr bwMode="auto">
          <a:xfrm>
            <a:off x="8004175" y="3432175"/>
            <a:ext cx="1046163" cy="1231900"/>
            <a:chOff x="5042" y="2162"/>
            <a:chExt cx="659" cy="776"/>
          </a:xfrm>
        </p:grpSpPr>
        <p:sp>
          <p:nvSpPr>
            <p:cNvPr id="787503" name="Freeform 47"/>
            <p:cNvSpPr>
              <a:spLocks/>
            </p:cNvSpPr>
            <p:nvPr/>
          </p:nvSpPr>
          <p:spPr bwMode="auto">
            <a:xfrm>
              <a:off x="5521" y="2246"/>
              <a:ext cx="129" cy="49"/>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charset="0"/>
                <a:ea typeface="+mn-ea"/>
                <a:cs typeface="+mn-cs"/>
              </a:endParaRPr>
            </a:p>
          </p:txBody>
        </p:sp>
        <p:sp>
          <p:nvSpPr>
            <p:cNvPr id="787504" name="AutoShape 48"/>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87505" name="Rectangle 49"/>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87506" name="AutoShape 50"/>
            <p:cNvSpPr>
              <a:spLocks noChangeArrowheads="1"/>
            </p:cNvSpPr>
            <p:nvPr/>
          </p:nvSpPr>
          <p:spPr bwMode="auto">
            <a:xfrm>
              <a:off x="5085" y="2194"/>
              <a:ext cx="436" cy="569"/>
            </a:xfrm>
            <a:prstGeom prst="roundRect">
              <a:avLst>
                <a:gd name="adj" fmla="val 16667"/>
              </a:avLst>
            </a:prstGeom>
            <a:solidFill>
              <a:srgbClr val="FFFF00"/>
            </a:solidFill>
            <a:ln w="38100">
              <a:no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87507" name="Line 51"/>
            <p:cNvSpPr>
              <a:spLocks noChangeShapeType="1"/>
            </p:cNvSpPr>
            <p:nvPr/>
          </p:nvSpPr>
          <p:spPr bwMode="auto">
            <a:xfrm flipV="1">
              <a:off x="5111" y="2529"/>
              <a:ext cx="528" cy="1"/>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87508" name="Line 52"/>
            <p:cNvSpPr>
              <a:spLocks noChangeShapeType="1"/>
            </p:cNvSpPr>
            <p:nvPr/>
          </p:nvSpPr>
          <p:spPr bwMode="auto">
            <a:xfrm flipV="1">
              <a:off x="5111" y="2657"/>
              <a:ext cx="533" cy="1"/>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87509" name="Rectangle 53"/>
            <p:cNvSpPr>
              <a:spLocks noChangeArrowheads="1"/>
            </p:cNvSpPr>
            <p:nvPr/>
          </p:nvSpPr>
          <p:spPr bwMode="auto">
            <a:xfrm>
              <a:off x="5315" y="2558"/>
              <a:ext cx="208" cy="72"/>
            </a:xfrm>
            <a:prstGeom prst="rect">
              <a:avLst/>
            </a:prstGeom>
            <a:solidFill>
              <a:srgbClr val="FFFF00"/>
            </a:solidFill>
            <a:ln w="12700">
              <a:noFill/>
              <a:miter lim="800000"/>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66592" name="Rectangle 54"/>
            <p:cNvSpPr>
              <a:spLocks noChangeArrowheads="1"/>
            </p:cNvSpPr>
            <p:nvPr/>
          </p:nvSpPr>
          <p:spPr bwMode="auto">
            <a:xfrm>
              <a:off x="5157" y="2414"/>
              <a:ext cx="446"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1000" b="1">
                  <a:solidFill>
                    <a:srgbClr val="000000"/>
                  </a:solidFill>
                  <a:effectLst/>
                  <a:latin typeface="Helvetica" charset="0"/>
                </a:rPr>
                <a:t>Đ – H - P</a:t>
              </a:r>
            </a:p>
          </p:txBody>
        </p:sp>
        <p:sp>
          <p:nvSpPr>
            <p:cNvPr id="66593" name="Rectangle 55"/>
            <p:cNvSpPr>
              <a:spLocks noChangeArrowheads="1"/>
            </p:cNvSpPr>
            <p:nvPr/>
          </p:nvSpPr>
          <p:spPr bwMode="auto">
            <a:xfrm>
              <a:off x="5150" y="2302"/>
              <a:ext cx="551"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Helvetica" charset="0"/>
                </a:rPr>
                <a:t>SỰ KÊU GỌI</a:t>
              </a:r>
            </a:p>
          </p:txBody>
        </p:sp>
        <p:sp>
          <p:nvSpPr>
            <p:cNvPr id="66594" name="Rectangle 56"/>
            <p:cNvSpPr>
              <a:spLocks noChangeArrowheads="1"/>
            </p:cNvSpPr>
            <p:nvPr/>
          </p:nvSpPr>
          <p:spPr bwMode="auto">
            <a:xfrm>
              <a:off x="5042" y="2162"/>
              <a:ext cx="535"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Chicago" charset="0"/>
                </a:rPr>
                <a:t>AP-RA-HAM</a:t>
              </a:r>
            </a:p>
          </p:txBody>
        </p:sp>
        <p:sp>
          <p:nvSpPr>
            <p:cNvPr id="787513" name="Line 57"/>
            <p:cNvSpPr>
              <a:spLocks noChangeShapeType="1"/>
            </p:cNvSpPr>
            <p:nvPr/>
          </p:nvSpPr>
          <p:spPr bwMode="auto">
            <a:xfrm flipV="1">
              <a:off x="5107" y="2409"/>
              <a:ext cx="523" cy="1"/>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87514" name="Line 58"/>
            <p:cNvSpPr>
              <a:spLocks noChangeShapeType="1"/>
            </p:cNvSpPr>
            <p:nvPr/>
          </p:nvSpPr>
          <p:spPr bwMode="auto">
            <a:xfrm flipV="1">
              <a:off x="5107" y="2772"/>
              <a:ext cx="533" cy="2"/>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87515" name="Line 59"/>
            <p:cNvSpPr>
              <a:spLocks noChangeShapeType="1"/>
            </p:cNvSpPr>
            <p:nvPr/>
          </p:nvSpPr>
          <p:spPr bwMode="auto">
            <a:xfrm flipV="1">
              <a:off x="5107" y="2896"/>
              <a:ext cx="528" cy="2"/>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grpSp>
      <p:sp>
        <p:nvSpPr>
          <p:cNvPr id="787516" name="AutoShape 60"/>
          <p:cNvSpPr>
            <a:spLocks noChangeArrowheads="1"/>
          </p:cNvSpPr>
          <p:nvPr/>
        </p:nvSpPr>
        <p:spPr bwMode="auto">
          <a:xfrm>
            <a:off x="1196975" y="3705225"/>
            <a:ext cx="1617663" cy="1335088"/>
          </a:xfrm>
          <a:prstGeom prst="roundRect">
            <a:avLst>
              <a:gd name="adj" fmla="val 10546"/>
            </a:avLst>
          </a:prstGeom>
          <a:noFill/>
          <a:ln w="57150">
            <a:solidFill>
              <a:srgbClr val="FF0000"/>
            </a:solidFill>
            <a:round/>
            <a:headEnd/>
            <a:tailEnd/>
          </a:ln>
          <a:effectLst>
            <a:outerShdw dist="56796" dir="3806097" algn="ctr" rotWithShape="0">
              <a:srgbClr val="808080"/>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87517" name="AutoShape 61"/>
          <p:cNvSpPr>
            <a:spLocks noChangeArrowheads="1"/>
          </p:cNvSpPr>
          <p:nvPr/>
        </p:nvSpPr>
        <p:spPr bwMode="auto">
          <a:xfrm>
            <a:off x="2933700" y="3703638"/>
            <a:ext cx="2362200" cy="1335087"/>
          </a:xfrm>
          <a:prstGeom prst="roundRect">
            <a:avLst>
              <a:gd name="adj" fmla="val 10546"/>
            </a:avLst>
          </a:prstGeom>
          <a:noFill/>
          <a:ln w="57150">
            <a:solidFill>
              <a:srgbClr val="FF0000"/>
            </a:solidFill>
            <a:round/>
            <a:headEnd/>
            <a:tailEnd/>
          </a:ln>
          <a:effectLst>
            <a:outerShdw dist="56796" dir="3806097" algn="ctr" rotWithShape="0">
              <a:srgbClr val="808080"/>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87518" name="AutoShape 62"/>
          <p:cNvSpPr>
            <a:spLocks noChangeArrowheads="1"/>
          </p:cNvSpPr>
          <p:nvPr/>
        </p:nvSpPr>
        <p:spPr bwMode="auto">
          <a:xfrm>
            <a:off x="5418138" y="3703638"/>
            <a:ext cx="2543175" cy="1335087"/>
          </a:xfrm>
          <a:prstGeom prst="roundRect">
            <a:avLst>
              <a:gd name="adj" fmla="val 10546"/>
            </a:avLst>
          </a:prstGeom>
          <a:noFill/>
          <a:ln w="57150">
            <a:solidFill>
              <a:srgbClr val="FF0000"/>
            </a:solidFill>
            <a:round/>
            <a:headEnd/>
            <a:tailEnd/>
          </a:ln>
          <a:effectLst>
            <a:outerShdw dist="56796" dir="3806097" algn="ctr" rotWithShape="0">
              <a:srgbClr val="808080"/>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39" name="Text Box 9"/>
          <p:cNvSpPr txBox="1">
            <a:spLocks noChangeArrowheads="1"/>
          </p:cNvSpPr>
          <p:nvPr/>
        </p:nvSpPr>
        <p:spPr bwMode="auto">
          <a:xfrm>
            <a:off x="6977063" y="6284913"/>
            <a:ext cx="2087562" cy="260350"/>
          </a:xfrm>
          <a:prstGeom prst="rect">
            <a:avLst/>
          </a:prstGeom>
          <a:noFill/>
          <a:ln w="12700">
            <a:noFill/>
            <a:miter lim="800000"/>
            <a:headEnd/>
            <a:tailEnd/>
          </a:ln>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1100" b="1">
                <a:solidFill>
                  <a:srgbClr val="FFFFFF"/>
                </a:solidFill>
                <a:effectLst>
                  <a:outerShdw blurRad="38100" dist="38100" dir="2700000" algn="tl">
                    <a:srgbClr val="000000"/>
                  </a:outerShdw>
                </a:effectLst>
                <a:latin typeface="Arial" charset="0"/>
                <a:cs typeface="Arial" charset="0"/>
              </a:rPr>
              <a:t>Sổ Tay Hướng Dẫn, tr. 19-24</a:t>
            </a:r>
          </a:p>
        </p:txBody>
      </p:sp>
      <p:sp>
        <p:nvSpPr>
          <p:cNvPr id="66584" name="Text Box 15"/>
          <p:cNvSpPr txBox="1">
            <a:spLocks noChangeArrowheads="1"/>
          </p:cNvSpPr>
          <p:nvPr/>
        </p:nvSpPr>
        <p:spPr bwMode="auto">
          <a:xfrm>
            <a:off x="8651875" y="6450013"/>
            <a:ext cx="325438"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1800" b="1">
                <a:solidFill>
                  <a:srgbClr val="FFFFFF"/>
                </a:solidFill>
                <a:effectLst/>
                <a:latin typeface="Comic Sans MS" charset="0"/>
              </a:rPr>
              <a:t>3</a:t>
            </a:r>
            <a:endParaRPr lang="en-US" sz="1800">
              <a:solidFill>
                <a:srgbClr val="FFA27C"/>
              </a:solidFill>
              <a:effectLst/>
              <a:latin typeface="B VAG Rounded Bold"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87481"/>
                                        </p:tgtEl>
                                        <p:attrNameLst>
                                          <p:attrName>style.visibility</p:attrName>
                                        </p:attrNameLst>
                                      </p:cBhvr>
                                      <p:to>
                                        <p:strVal val="visible"/>
                                      </p:to>
                                    </p:set>
                                    <p:anim calcmode="lin" valueType="num">
                                      <p:cBhvr additive="base">
                                        <p:cTn id="7" dur="500" fill="hold"/>
                                        <p:tgtEl>
                                          <p:spTgt spid="787481"/>
                                        </p:tgtEl>
                                        <p:attrNameLst>
                                          <p:attrName>ppt_x</p:attrName>
                                        </p:attrNameLst>
                                      </p:cBhvr>
                                      <p:tavLst>
                                        <p:tav tm="0">
                                          <p:val>
                                            <p:strVal val="0-#ppt_w/2"/>
                                          </p:val>
                                        </p:tav>
                                        <p:tav tm="100000">
                                          <p:val>
                                            <p:strVal val="#ppt_x"/>
                                          </p:val>
                                        </p:tav>
                                      </p:tavLst>
                                    </p:anim>
                                    <p:anim calcmode="lin" valueType="num">
                                      <p:cBhvr additive="base">
                                        <p:cTn id="8" dur="500" fill="hold"/>
                                        <p:tgtEl>
                                          <p:spTgt spid="78748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87462"/>
                                        </p:tgtEl>
                                        <p:attrNameLst>
                                          <p:attrName>style.visibility</p:attrName>
                                        </p:attrNameLst>
                                      </p:cBhvr>
                                      <p:to>
                                        <p:strVal val="visible"/>
                                      </p:to>
                                    </p:set>
                                    <p:animEffect transition="in" filter="wipe(left)">
                                      <p:cBhvr>
                                        <p:cTn id="12" dur="500"/>
                                        <p:tgtEl>
                                          <p:spTgt spid="78746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787474"/>
                                        </p:tgtEl>
                                        <p:attrNameLst>
                                          <p:attrName>style.visibility</p:attrName>
                                        </p:attrNameLst>
                                      </p:cBhvr>
                                      <p:to>
                                        <p:strVal val="visible"/>
                                      </p:to>
                                    </p:set>
                                    <p:animEffect transition="in" filter="wipe(up)">
                                      <p:cBhvr>
                                        <p:cTn id="17" dur="500"/>
                                        <p:tgtEl>
                                          <p:spTgt spid="787474"/>
                                        </p:tgtEl>
                                      </p:cBhvr>
                                    </p:animEffect>
                                  </p:childTnLst>
                                </p:cTn>
                              </p:par>
                            </p:childTnLst>
                          </p:cTn>
                        </p:par>
                        <p:par>
                          <p:cTn id="18" fill="hold" nodeType="afterGroup">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787468"/>
                                        </p:tgtEl>
                                        <p:attrNameLst>
                                          <p:attrName>style.visibility</p:attrName>
                                        </p:attrNameLst>
                                      </p:cBhvr>
                                      <p:to>
                                        <p:strVal val="visible"/>
                                      </p:to>
                                    </p:set>
                                    <p:animEffect transition="in" filter="fade">
                                      <p:cBhvr>
                                        <p:cTn id="21" dur="1000"/>
                                        <p:tgtEl>
                                          <p:spTgt spid="787468"/>
                                        </p:tgtEl>
                                      </p:cBhvr>
                                    </p:animEffect>
                                  </p:childTnLst>
                                </p:cTn>
                              </p:par>
                            </p:childTnLst>
                          </p:cTn>
                        </p:par>
                        <p:par>
                          <p:cTn id="22" fill="hold" nodeType="afterGroup">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787469"/>
                                        </p:tgtEl>
                                        <p:attrNameLst>
                                          <p:attrName>style.visibility</p:attrName>
                                        </p:attrNameLst>
                                      </p:cBhvr>
                                      <p:to>
                                        <p:strVal val="visible"/>
                                      </p:to>
                                    </p:set>
                                    <p:animEffect transition="in" filter="fade">
                                      <p:cBhvr>
                                        <p:cTn id="25" dur="1000"/>
                                        <p:tgtEl>
                                          <p:spTgt spid="78746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87516"/>
                                        </p:tgtEl>
                                        <p:attrNameLst>
                                          <p:attrName>style.visibility</p:attrName>
                                        </p:attrNameLst>
                                      </p:cBhvr>
                                      <p:to>
                                        <p:strVal val="visible"/>
                                      </p:to>
                                    </p:set>
                                    <p:animEffect transition="in" filter="fade">
                                      <p:cBhvr>
                                        <p:cTn id="28" dur="500"/>
                                        <p:tgtEl>
                                          <p:spTgt spid="787516"/>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1" fill="hold" nodeType="clickEffect">
                                  <p:stCondLst>
                                    <p:cond delay="0"/>
                                  </p:stCondLst>
                                  <p:childTnLst>
                                    <p:set>
                                      <p:cBhvr>
                                        <p:cTn id="32" dur="1" fill="hold">
                                          <p:stCondLst>
                                            <p:cond delay="0"/>
                                          </p:stCondLst>
                                        </p:cTn>
                                        <p:tgtEl>
                                          <p:spTgt spid="787475"/>
                                        </p:tgtEl>
                                        <p:attrNameLst>
                                          <p:attrName>style.visibility</p:attrName>
                                        </p:attrNameLst>
                                      </p:cBhvr>
                                      <p:to>
                                        <p:strVal val="visible"/>
                                      </p:to>
                                    </p:set>
                                    <p:animEffect transition="in" filter="wipe(up)">
                                      <p:cBhvr>
                                        <p:cTn id="33" dur="500"/>
                                        <p:tgtEl>
                                          <p:spTgt spid="787475"/>
                                        </p:tgtEl>
                                      </p:cBhvr>
                                    </p:animEffect>
                                  </p:childTnLst>
                                </p:cTn>
                              </p:par>
                            </p:childTnLst>
                          </p:cTn>
                        </p:par>
                        <p:par>
                          <p:cTn id="34" fill="hold" nodeType="afterGroup">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787467"/>
                                        </p:tgtEl>
                                        <p:attrNameLst>
                                          <p:attrName>style.visibility</p:attrName>
                                        </p:attrNameLst>
                                      </p:cBhvr>
                                      <p:to>
                                        <p:strVal val="visible"/>
                                      </p:to>
                                    </p:set>
                                    <p:animEffect transition="in" filter="fade">
                                      <p:cBhvr>
                                        <p:cTn id="37" dur="1000"/>
                                        <p:tgtEl>
                                          <p:spTgt spid="787467"/>
                                        </p:tgtEl>
                                      </p:cBhvr>
                                    </p:animEffect>
                                  </p:childTnLst>
                                </p:cTn>
                              </p:par>
                            </p:childTnLst>
                          </p:cTn>
                        </p:par>
                        <p:par>
                          <p:cTn id="38" fill="hold" nodeType="afterGroup">
                            <p:stCondLst>
                              <p:cond delay="1500"/>
                            </p:stCondLst>
                            <p:childTnLst>
                              <p:par>
                                <p:cTn id="39" presetID="10" presetClass="entr" presetSubtype="0" fill="hold" grpId="0" nodeType="afterEffect">
                                  <p:stCondLst>
                                    <p:cond delay="0"/>
                                  </p:stCondLst>
                                  <p:childTnLst>
                                    <p:set>
                                      <p:cBhvr>
                                        <p:cTn id="40" dur="1" fill="hold">
                                          <p:stCondLst>
                                            <p:cond delay="0"/>
                                          </p:stCondLst>
                                        </p:cTn>
                                        <p:tgtEl>
                                          <p:spTgt spid="787471"/>
                                        </p:tgtEl>
                                        <p:attrNameLst>
                                          <p:attrName>style.visibility</p:attrName>
                                        </p:attrNameLst>
                                      </p:cBhvr>
                                      <p:to>
                                        <p:strVal val="visible"/>
                                      </p:to>
                                    </p:set>
                                    <p:animEffect transition="in" filter="fade">
                                      <p:cBhvr>
                                        <p:cTn id="41" dur="1000"/>
                                        <p:tgtEl>
                                          <p:spTgt spid="78747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787517"/>
                                        </p:tgtEl>
                                        <p:attrNameLst>
                                          <p:attrName>style.visibility</p:attrName>
                                        </p:attrNameLst>
                                      </p:cBhvr>
                                      <p:to>
                                        <p:strVal val="visible"/>
                                      </p:to>
                                    </p:set>
                                    <p:animEffect transition="in" filter="fade">
                                      <p:cBhvr>
                                        <p:cTn id="44" dur="1000"/>
                                        <p:tgtEl>
                                          <p:spTgt spid="787517"/>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1" fill="hold" nodeType="clickEffect">
                                  <p:stCondLst>
                                    <p:cond delay="0"/>
                                  </p:stCondLst>
                                  <p:childTnLst>
                                    <p:set>
                                      <p:cBhvr>
                                        <p:cTn id="48" dur="1" fill="hold">
                                          <p:stCondLst>
                                            <p:cond delay="0"/>
                                          </p:stCondLst>
                                        </p:cTn>
                                        <p:tgtEl>
                                          <p:spTgt spid="787476"/>
                                        </p:tgtEl>
                                        <p:attrNameLst>
                                          <p:attrName>style.visibility</p:attrName>
                                        </p:attrNameLst>
                                      </p:cBhvr>
                                      <p:to>
                                        <p:strVal val="visible"/>
                                      </p:to>
                                    </p:set>
                                    <p:animEffect transition="in" filter="wipe(up)">
                                      <p:cBhvr>
                                        <p:cTn id="49" dur="500"/>
                                        <p:tgtEl>
                                          <p:spTgt spid="787476"/>
                                        </p:tgtEl>
                                      </p:cBhvr>
                                    </p:animEffect>
                                  </p:childTnLst>
                                </p:cTn>
                              </p:par>
                            </p:childTnLst>
                          </p:cTn>
                        </p:par>
                        <p:par>
                          <p:cTn id="50" fill="hold" nodeType="afterGroup">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787466"/>
                                        </p:tgtEl>
                                        <p:attrNameLst>
                                          <p:attrName>style.visibility</p:attrName>
                                        </p:attrNameLst>
                                      </p:cBhvr>
                                      <p:to>
                                        <p:strVal val="visible"/>
                                      </p:to>
                                    </p:set>
                                    <p:animEffect transition="in" filter="fade">
                                      <p:cBhvr>
                                        <p:cTn id="53" dur="1000"/>
                                        <p:tgtEl>
                                          <p:spTgt spid="787466"/>
                                        </p:tgtEl>
                                      </p:cBhvr>
                                    </p:animEffect>
                                  </p:childTnLst>
                                </p:cTn>
                              </p:par>
                            </p:childTnLst>
                          </p:cTn>
                        </p:par>
                        <p:par>
                          <p:cTn id="54" fill="hold" nodeType="afterGroup">
                            <p:stCondLst>
                              <p:cond delay="1500"/>
                            </p:stCondLst>
                            <p:childTnLst>
                              <p:par>
                                <p:cTn id="55" presetID="10" presetClass="entr" presetSubtype="0" fill="hold" grpId="0" nodeType="afterEffect">
                                  <p:stCondLst>
                                    <p:cond delay="0"/>
                                  </p:stCondLst>
                                  <p:childTnLst>
                                    <p:set>
                                      <p:cBhvr>
                                        <p:cTn id="56" dur="1" fill="hold">
                                          <p:stCondLst>
                                            <p:cond delay="0"/>
                                          </p:stCondLst>
                                        </p:cTn>
                                        <p:tgtEl>
                                          <p:spTgt spid="787470"/>
                                        </p:tgtEl>
                                        <p:attrNameLst>
                                          <p:attrName>style.visibility</p:attrName>
                                        </p:attrNameLst>
                                      </p:cBhvr>
                                      <p:to>
                                        <p:strVal val="visible"/>
                                      </p:to>
                                    </p:set>
                                    <p:animEffect transition="in" filter="fade">
                                      <p:cBhvr>
                                        <p:cTn id="57" dur="1000"/>
                                        <p:tgtEl>
                                          <p:spTgt spid="787470"/>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787518"/>
                                        </p:tgtEl>
                                        <p:attrNameLst>
                                          <p:attrName>style.visibility</p:attrName>
                                        </p:attrNameLst>
                                      </p:cBhvr>
                                      <p:to>
                                        <p:strVal val="visible"/>
                                      </p:to>
                                    </p:set>
                                    <p:animEffect transition="in" filter="fade">
                                      <p:cBhvr>
                                        <p:cTn id="60" dur="1000"/>
                                        <p:tgtEl>
                                          <p:spTgt spid="7875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7462" grpId="0" animBg="1"/>
      <p:bldP spid="787466" grpId="0" autoUpdateAnimBg="0"/>
      <p:bldP spid="787467" grpId="0" autoUpdateAnimBg="0"/>
      <p:bldP spid="787468" grpId="0" autoUpdateAnimBg="0"/>
      <p:bldP spid="787469" grpId="0" autoUpdateAnimBg="0"/>
      <p:bldP spid="787470" grpId="0" autoUpdateAnimBg="0"/>
      <p:bldP spid="787471" grpId="0" autoUpdateAnimBg="0"/>
      <p:bldP spid="787481" grpId="0" autoUpdateAnimBg="0"/>
      <p:bldP spid="787516" grpId="0" animBg="1"/>
      <p:bldP spid="787517" grpId="0" animBg="1"/>
      <p:bldP spid="7875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6" name="Rectangle 2" descr="Green marble"/>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w="12700">
            <a:noFill/>
            <a:miter lim="800000"/>
            <a:headEnd/>
            <a:tailEnd/>
          </a:ln>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68610" name="Text Box 5"/>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2000">
                <a:solidFill>
                  <a:srgbClr val="FFA27C"/>
                </a:solidFill>
                <a:effectLst/>
                <a:latin typeface="Arial" charset="0"/>
              </a:rPr>
              <a:t> </a:t>
            </a:r>
          </a:p>
        </p:txBody>
      </p:sp>
      <p:sp>
        <p:nvSpPr>
          <p:cNvPr id="68611" name="Text Box 6"/>
          <p:cNvSpPr txBox="1">
            <a:spLocks noChangeArrowheads="1"/>
          </p:cNvSpPr>
          <p:nvPr/>
        </p:nvSpPr>
        <p:spPr bwMode="auto">
          <a:xfrm>
            <a:off x="647700" y="3541713"/>
            <a:ext cx="6307138"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endParaRPr lang="en-US" b="1">
              <a:solidFill>
                <a:srgbClr val="00FF00"/>
              </a:solidFill>
              <a:effectLst/>
              <a:latin typeface="Arial" charset="0"/>
            </a:endParaRPr>
          </a:p>
        </p:txBody>
      </p:sp>
      <p:sp>
        <p:nvSpPr>
          <p:cNvPr id="789522" name="Text Box 18"/>
          <p:cNvSpPr txBox="1">
            <a:spLocks noChangeArrowheads="1"/>
          </p:cNvSpPr>
          <p:nvPr/>
        </p:nvSpPr>
        <p:spPr bwMode="auto">
          <a:xfrm>
            <a:off x="3721100" y="5340350"/>
            <a:ext cx="4572000" cy="641350"/>
          </a:xfrm>
          <a:prstGeom prst="rect">
            <a:avLst/>
          </a:prstGeom>
          <a:noFill/>
          <a:ln>
            <a:noFill/>
          </a:ln>
          <a:effectLst>
            <a:outerShdw dist="89803" dir="2700000" algn="ctr" rotWithShape="0">
              <a:schemeClr val="bg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r>
              <a:rPr lang="en-US" b="1">
                <a:solidFill>
                  <a:srgbClr val="FFEA18"/>
                </a:solidFill>
                <a:effectLst/>
                <a:latin typeface="Arial" charset="0"/>
              </a:rPr>
              <a:t>• VÔ ĐIỀU KIỆN</a:t>
            </a:r>
          </a:p>
        </p:txBody>
      </p:sp>
      <p:sp>
        <p:nvSpPr>
          <p:cNvPr id="789523" name="Text Box 19"/>
          <p:cNvSpPr txBox="1">
            <a:spLocks noChangeArrowheads="1"/>
          </p:cNvSpPr>
          <p:nvPr/>
        </p:nvSpPr>
        <p:spPr bwMode="auto">
          <a:xfrm>
            <a:off x="2347913" y="4768850"/>
            <a:ext cx="4408487" cy="646113"/>
          </a:xfrm>
          <a:prstGeom prst="rect">
            <a:avLst/>
          </a:prstGeom>
          <a:noFill/>
          <a:ln>
            <a:noFill/>
          </a:ln>
          <a:effectLst>
            <a:outerShdw dist="89803" dir="2700000" algn="ctr" rotWithShape="0">
              <a:schemeClr val="bg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r>
              <a:rPr lang="en-US" b="1">
                <a:solidFill>
                  <a:srgbClr val="FFEA18"/>
                </a:solidFill>
                <a:effectLst/>
                <a:latin typeface="Arial" charset="0"/>
              </a:rPr>
              <a:t>• ĐỜI ĐỜI</a:t>
            </a:r>
          </a:p>
        </p:txBody>
      </p:sp>
      <p:sp>
        <p:nvSpPr>
          <p:cNvPr id="789524" name="Rectangle 20"/>
          <p:cNvSpPr>
            <a:spLocks noChangeArrowheads="1"/>
          </p:cNvSpPr>
          <p:nvPr/>
        </p:nvSpPr>
        <p:spPr bwMode="auto">
          <a:xfrm>
            <a:off x="1052513" y="4235450"/>
            <a:ext cx="3167062" cy="646113"/>
          </a:xfrm>
          <a:prstGeom prst="rect">
            <a:avLst/>
          </a:prstGeom>
          <a:noFill/>
          <a:ln>
            <a:noFill/>
          </a:ln>
          <a:effectLst>
            <a:outerShdw dist="89803" dir="2700000" algn="ctr" rotWithShape="0">
              <a:schemeClr val="bg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pPr fontAlgn="base">
              <a:spcBef>
                <a:spcPct val="0"/>
              </a:spcBef>
            </a:pPr>
            <a:r>
              <a:rPr lang="en-US" b="1">
                <a:solidFill>
                  <a:srgbClr val="FFEA18"/>
                </a:solidFill>
                <a:effectLst/>
                <a:latin typeface="Arial" charset="0"/>
              </a:rPr>
              <a:t>• THUỘC THỂ</a:t>
            </a:r>
          </a:p>
        </p:txBody>
      </p:sp>
      <p:sp>
        <p:nvSpPr>
          <p:cNvPr id="789526" name="Rectangle 2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fontAlgn="base">
              <a:spcBef>
                <a:spcPct val="0"/>
              </a:spcBef>
              <a:defRPr/>
            </a:pPr>
            <a:r>
              <a:rPr lang="en-US" sz="1000" b="1">
                <a:solidFill>
                  <a:srgbClr val="FFFFFF"/>
                </a:solidFill>
                <a:effectLst>
                  <a:outerShdw blurRad="38100" dist="38100" dir="2700000" algn="tl">
                    <a:srgbClr val="000000"/>
                  </a:outerShdw>
                </a:effectLst>
                <a:latin typeface="Comic Sans MS" charset="0"/>
              </a:rPr>
              <a:t>17</a:t>
            </a:r>
          </a:p>
        </p:txBody>
      </p:sp>
      <p:grpSp>
        <p:nvGrpSpPr>
          <p:cNvPr id="68616" name="Group 24"/>
          <p:cNvGrpSpPr>
            <a:grpSpLocks/>
          </p:cNvGrpSpPr>
          <p:nvPr/>
        </p:nvGrpSpPr>
        <p:grpSpPr bwMode="auto">
          <a:xfrm>
            <a:off x="8004175" y="3432175"/>
            <a:ext cx="1046163" cy="1231900"/>
            <a:chOff x="5042" y="2162"/>
            <a:chExt cx="659" cy="776"/>
          </a:xfrm>
        </p:grpSpPr>
        <p:sp>
          <p:nvSpPr>
            <p:cNvPr id="789529" name="Freeform 25"/>
            <p:cNvSpPr>
              <a:spLocks/>
            </p:cNvSpPr>
            <p:nvPr/>
          </p:nvSpPr>
          <p:spPr bwMode="auto">
            <a:xfrm>
              <a:off x="5521" y="2246"/>
              <a:ext cx="129" cy="49"/>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charset="0"/>
                <a:ea typeface="+mn-ea"/>
                <a:cs typeface="+mn-cs"/>
              </a:endParaRPr>
            </a:p>
          </p:txBody>
        </p:sp>
        <p:sp>
          <p:nvSpPr>
            <p:cNvPr id="789530" name="AutoShape 26"/>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89531" name="Rectangle 27"/>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89532" name="AutoShape 28"/>
            <p:cNvSpPr>
              <a:spLocks noChangeArrowheads="1"/>
            </p:cNvSpPr>
            <p:nvPr/>
          </p:nvSpPr>
          <p:spPr bwMode="auto">
            <a:xfrm>
              <a:off x="5085" y="2194"/>
              <a:ext cx="436" cy="569"/>
            </a:xfrm>
            <a:prstGeom prst="roundRect">
              <a:avLst>
                <a:gd name="adj" fmla="val 16667"/>
              </a:avLst>
            </a:prstGeom>
            <a:solidFill>
              <a:srgbClr val="FFFF00"/>
            </a:solidFill>
            <a:ln w="38100">
              <a:no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89533" name="Line 29"/>
            <p:cNvSpPr>
              <a:spLocks noChangeShapeType="1"/>
            </p:cNvSpPr>
            <p:nvPr/>
          </p:nvSpPr>
          <p:spPr bwMode="auto">
            <a:xfrm flipV="1">
              <a:off x="5111" y="2529"/>
              <a:ext cx="528" cy="1"/>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89534" name="Line 30"/>
            <p:cNvSpPr>
              <a:spLocks noChangeShapeType="1"/>
            </p:cNvSpPr>
            <p:nvPr/>
          </p:nvSpPr>
          <p:spPr bwMode="auto">
            <a:xfrm flipV="1">
              <a:off x="5111" y="2657"/>
              <a:ext cx="533" cy="1"/>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89535" name="Rectangle 31"/>
            <p:cNvSpPr>
              <a:spLocks noChangeArrowheads="1"/>
            </p:cNvSpPr>
            <p:nvPr/>
          </p:nvSpPr>
          <p:spPr bwMode="auto">
            <a:xfrm>
              <a:off x="5315" y="2558"/>
              <a:ext cx="208" cy="72"/>
            </a:xfrm>
            <a:prstGeom prst="rect">
              <a:avLst/>
            </a:prstGeom>
            <a:solidFill>
              <a:srgbClr val="FFFF00"/>
            </a:solidFill>
            <a:ln w="12700">
              <a:noFill/>
              <a:miter lim="800000"/>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68637" name="Rectangle 32"/>
            <p:cNvSpPr>
              <a:spLocks noChangeArrowheads="1"/>
            </p:cNvSpPr>
            <p:nvPr/>
          </p:nvSpPr>
          <p:spPr bwMode="auto">
            <a:xfrm>
              <a:off x="5157" y="2414"/>
              <a:ext cx="446"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1000" b="1">
                  <a:solidFill>
                    <a:srgbClr val="000000"/>
                  </a:solidFill>
                  <a:effectLst/>
                  <a:latin typeface="Helvetica" charset="0"/>
                </a:rPr>
                <a:t>Đ – H - P</a:t>
              </a:r>
            </a:p>
          </p:txBody>
        </p:sp>
        <p:sp>
          <p:nvSpPr>
            <p:cNvPr id="68638" name="Rectangle 33"/>
            <p:cNvSpPr>
              <a:spLocks noChangeArrowheads="1"/>
            </p:cNvSpPr>
            <p:nvPr/>
          </p:nvSpPr>
          <p:spPr bwMode="auto">
            <a:xfrm>
              <a:off x="5150" y="2302"/>
              <a:ext cx="551"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Helvetica" charset="0"/>
                </a:rPr>
                <a:t>SỰ KÊU GỌI</a:t>
              </a:r>
            </a:p>
          </p:txBody>
        </p:sp>
        <p:sp>
          <p:nvSpPr>
            <p:cNvPr id="68639" name="Rectangle 34"/>
            <p:cNvSpPr>
              <a:spLocks noChangeArrowheads="1"/>
            </p:cNvSpPr>
            <p:nvPr/>
          </p:nvSpPr>
          <p:spPr bwMode="auto">
            <a:xfrm>
              <a:off x="5042" y="2162"/>
              <a:ext cx="535"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Chicago" charset="0"/>
                </a:rPr>
                <a:t>ÁP-RA-HAM</a:t>
              </a:r>
            </a:p>
          </p:txBody>
        </p:sp>
        <p:sp>
          <p:nvSpPr>
            <p:cNvPr id="789539" name="Line 35"/>
            <p:cNvSpPr>
              <a:spLocks noChangeShapeType="1"/>
            </p:cNvSpPr>
            <p:nvPr/>
          </p:nvSpPr>
          <p:spPr bwMode="auto">
            <a:xfrm flipV="1">
              <a:off x="5107" y="2409"/>
              <a:ext cx="523" cy="1"/>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89540" name="Line 36"/>
            <p:cNvSpPr>
              <a:spLocks noChangeShapeType="1"/>
            </p:cNvSpPr>
            <p:nvPr/>
          </p:nvSpPr>
          <p:spPr bwMode="auto">
            <a:xfrm flipV="1">
              <a:off x="5107" y="2772"/>
              <a:ext cx="533" cy="2"/>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89541" name="Line 37"/>
            <p:cNvSpPr>
              <a:spLocks noChangeShapeType="1"/>
            </p:cNvSpPr>
            <p:nvPr/>
          </p:nvSpPr>
          <p:spPr bwMode="auto">
            <a:xfrm flipV="1">
              <a:off x="5107" y="2896"/>
              <a:ext cx="528" cy="2"/>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grpSp>
      <p:sp>
        <p:nvSpPr>
          <p:cNvPr id="68617" name="Rectangle 3"/>
          <p:cNvSpPr>
            <a:spLocks noChangeArrowheads="1"/>
          </p:cNvSpPr>
          <p:nvPr/>
        </p:nvSpPr>
        <p:spPr bwMode="auto">
          <a:xfrm>
            <a:off x="852488" y="612775"/>
            <a:ext cx="7505700" cy="766763"/>
          </a:xfrm>
          <a:prstGeom prst="rect">
            <a:avLst/>
          </a:prstGeom>
          <a:noFill/>
          <a:ln>
            <a:noFill/>
          </a:ln>
          <a:effectLst>
            <a:outerShdw dist="85194" dir="3806097" algn="ctr" rotWithShape="0">
              <a:schemeClr val="bg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fontAlgn="base">
              <a:spcBef>
                <a:spcPct val="0"/>
              </a:spcBef>
            </a:pPr>
            <a:r>
              <a:rPr lang="en-US" sz="4400" b="1">
                <a:solidFill>
                  <a:srgbClr val="FAFD00"/>
                </a:solidFill>
                <a:effectLst/>
                <a:latin typeface="Arial" charset="0"/>
              </a:rPr>
              <a:t>Giao Ước Áp-ra-ham</a:t>
            </a:r>
            <a:endParaRPr lang="en-US">
              <a:solidFill>
                <a:srgbClr val="00FF00"/>
              </a:solidFill>
              <a:effectLst/>
              <a:latin typeface="Arial" charset="0"/>
            </a:endParaRPr>
          </a:p>
        </p:txBody>
      </p:sp>
      <p:sp>
        <p:nvSpPr>
          <p:cNvPr id="36" name="Rectangle 6"/>
          <p:cNvSpPr>
            <a:spLocks noChangeArrowheads="1"/>
          </p:cNvSpPr>
          <p:nvPr/>
        </p:nvSpPr>
        <p:spPr bwMode="auto">
          <a:xfrm>
            <a:off x="1019175" y="3354388"/>
            <a:ext cx="7086600" cy="2841625"/>
          </a:xfrm>
          <a:prstGeom prst="rect">
            <a:avLst/>
          </a:prstGeom>
          <a:noFill/>
          <a:ln w="76200">
            <a:solidFill>
              <a:srgbClr val="FAFD00"/>
            </a:solidFill>
            <a:miter lim="800000"/>
            <a:headEnd/>
            <a:tailEnd/>
          </a:ln>
          <a:effectLst>
            <a:outerShdw dist="107763"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37" name="Text Box 10"/>
          <p:cNvSpPr txBox="1">
            <a:spLocks noChangeArrowheads="1"/>
          </p:cNvSpPr>
          <p:nvPr/>
        </p:nvSpPr>
        <p:spPr bwMode="auto">
          <a:xfrm>
            <a:off x="5305425" y="3794125"/>
            <a:ext cx="2752725" cy="523875"/>
          </a:xfrm>
          <a:prstGeom prst="rect">
            <a:avLst/>
          </a:prstGeom>
          <a:noFill/>
          <a:ln>
            <a:noFill/>
          </a:ln>
          <a:effectLst>
            <a:outerShdw dist="107763" dir="2700000" algn="ctr" rotWithShape="0">
              <a:schemeClr val="bg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2800" b="1">
                <a:solidFill>
                  <a:srgbClr val="00FF00"/>
                </a:solidFill>
                <a:effectLst/>
                <a:latin typeface="Arial" charset="0"/>
              </a:rPr>
              <a:t>PHƯỚC LÀNH</a:t>
            </a:r>
          </a:p>
        </p:txBody>
      </p:sp>
      <p:sp>
        <p:nvSpPr>
          <p:cNvPr id="38" name="Text Box 11"/>
          <p:cNvSpPr txBox="1">
            <a:spLocks noChangeArrowheads="1"/>
          </p:cNvSpPr>
          <p:nvPr/>
        </p:nvSpPr>
        <p:spPr bwMode="auto">
          <a:xfrm>
            <a:off x="2962275" y="3806825"/>
            <a:ext cx="2335213" cy="523875"/>
          </a:xfrm>
          <a:prstGeom prst="rect">
            <a:avLst/>
          </a:prstGeom>
          <a:noFill/>
          <a:ln w="12700">
            <a:noFill/>
            <a:miter lim="800000"/>
            <a:headEnd/>
            <a:tailEnd/>
          </a:ln>
          <a:effectLst>
            <a:outerShdw dist="107763" dir="2700000" algn="ctr" rotWithShape="0">
              <a:schemeClr val="bg2"/>
            </a:outerShdw>
          </a:effectLst>
        </p:spPr>
        <p:txBody>
          <a:bodyPr>
            <a:spAutoFit/>
          </a:bodyPr>
          <a:lstStyle/>
          <a:p>
            <a:pPr algn="ctr" fontAlgn="base">
              <a:defRPr/>
            </a:pPr>
            <a:r>
              <a:rPr lang="en-US" sz="2800" b="1">
                <a:solidFill>
                  <a:srgbClr val="00FF00"/>
                </a:solidFill>
                <a:effectLst/>
                <a:latin typeface="Arial" charset="0"/>
                <a:ea typeface="+mn-ea"/>
                <a:cs typeface="+mn-cs"/>
              </a:rPr>
              <a:t>CON CHÁU</a:t>
            </a:r>
          </a:p>
        </p:txBody>
      </p:sp>
      <p:sp>
        <p:nvSpPr>
          <p:cNvPr id="39" name="Text Box 12"/>
          <p:cNvSpPr txBox="1">
            <a:spLocks noChangeArrowheads="1"/>
          </p:cNvSpPr>
          <p:nvPr/>
        </p:nvSpPr>
        <p:spPr bwMode="auto">
          <a:xfrm>
            <a:off x="1077913" y="3810000"/>
            <a:ext cx="1811337" cy="523875"/>
          </a:xfrm>
          <a:prstGeom prst="rect">
            <a:avLst/>
          </a:prstGeom>
          <a:noFill/>
          <a:ln>
            <a:noFill/>
          </a:ln>
          <a:effectLst>
            <a:outerShdw dist="107763" dir="2700000" algn="ctr" rotWithShape="0">
              <a:schemeClr val="bg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2800" b="1">
                <a:solidFill>
                  <a:srgbClr val="00FF00"/>
                </a:solidFill>
                <a:effectLst/>
                <a:latin typeface="Arial" charset="0"/>
              </a:rPr>
              <a:t>ĐẤT ĐAI</a:t>
            </a:r>
          </a:p>
        </p:txBody>
      </p:sp>
      <p:sp>
        <p:nvSpPr>
          <p:cNvPr id="68622" name="Text Box 16"/>
          <p:cNvSpPr txBox="1">
            <a:spLocks noChangeArrowheads="1"/>
          </p:cNvSpPr>
          <p:nvPr/>
        </p:nvSpPr>
        <p:spPr bwMode="auto">
          <a:xfrm>
            <a:off x="2555875" y="1878013"/>
            <a:ext cx="4062413" cy="579437"/>
          </a:xfrm>
          <a:prstGeom prst="rect">
            <a:avLst/>
          </a:prstGeom>
          <a:noFill/>
          <a:ln>
            <a:noFill/>
          </a:ln>
          <a:effectLst>
            <a:outerShdw dist="81320" dir="2319588" algn="ctr" rotWithShape="0">
              <a:schemeClr val="bg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3200" b="1" i="1">
                <a:solidFill>
                  <a:srgbClr val="00FF00"/>
                </a:solidFill>
                <a:effectLst/>
                <a:latin typeface="Arial" charset="0"/>
              </a:rPr>
              <a:t>Sáng Thế Ký 12: 1-3</a:t>
            </a:r>
          </a:p>
        </p:txBody>
      </p:sp>
      <p:sp>
        <p:nvSpPr>
          <p:cNvPr id="68623" name="Rectangle 17"/>
          <p:cNvSpPr>
            <a:spLocks noChangeArrowheads="1"/>
          </p:cNvSpPr>
          <p:nvPr/>
        </p:nvSpPr>
        <p:spPr bwMode="auto">
          <a:xfrm>
            <a:off x="3044825" y="1323975"/>
            <a:ext cx="3219450" cy="582613"/>
          </a:xfrm>
          <a:prstGeom prst="rect">
            <a:avLst/>
          </a:prstGeom>
          <a:noFill/>
          <a:ln>
            <a:noFill/>
          </a:ln>
          <a:effectLst>
            <a:outerShdw dist="85194" dir="3806097" algn="ctr" rotWithShape="0">
              <a:schemeClr val="bg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fontAlgn="base">
              <a:spcBef>
                <a:spcPct val="0"/>
              </a:spcBef>
            </a:pPr>
            <a:r>
              <a:rPr lang="en-US" sz="3200" b="1">
                <a:solidFill>
                  <a:srgbClr val="FAFD00"/>
                </a:solidFill>
                <a:effectLst/>
                <a:latin typeface="Arial" charset="0"/>
              </a:rPr>
              <a:t>(</a:t>
            </a:r>
            <a:r>
              <a:rPr lang="ja-JP" altLang="en-US" sz="3200" b="1">
                <a:solidFill>
                  <a:srgbClr val="FAFD00"/>
                </a:solidFill>
                <a:effectLst/>
                <a:latin typeface="Arial" charset="0"/>
              </a:rPr>
              <a:t>“</a:t>
            </a:r>
            <a:r>
              <a:rPr lang="en-US" altLang="ja-JP" sz="3200" b="1">
                <a:solidFill>
                  <a:srgbClr val="FAFD00"/>
                </a:solidFill>
                <a:effectLst/>
                <a:latin typeface="Arial" charset="0"/>
              </a:rPr>
              <a:t>Sự Kêu Gọi</a:t>
            </a:r>
            <a:r>
              <a:rPr lang="ja-JP" altLang="en-US" sz="3200" b="1">
                <a:solidFill>
                  <a:srgbClr val="FAFD00"/>
                </a:solidFill>
                <a:effectLst/>
                <a:latin typeface="Arial" charset="0"/>
              </a:rPr>
              <a:t>”</a:t>
            </a:r>
            <a:r>
              <a:rPr lang="en-US" altLang="ja-JP" sz="3200" b="1">
                <a:solidFill>
                  <a:srgbClr val="FAFD00"/>
                </a:solidFill>
                <a:effectLst/>
                <a:latin typeface="Arial" charset="0"/>
              </a:rPr>
              <a:t>)</a:t>
            </a:r>
            <a:endParaRPr lang="en-US" sz="2400">
              <a:solidFill>
                <a:srgbClr val="00FF00"/>
              </a:solidFill>
              <a:effectLst/>
              <a:latin typeface="Arial" charset="0"/>
            </a:endParaRPr>
          </a:p>
        </p:txBody>
      </p:sp>
      <p:sp>
        <p:nvSpPr>
          <p:cNvPr id="42" name="Line 18"/>
          <p:cNvSpPr>
            <a:spLocks noChangeShapeType="1"/>
          </p:cNvSpPr>
          <p:nvPr/>
        </p:nvSpPr>
        <p:spPr bwMode="auto">
          <a:xfrm flipH="1">
            <a:off x="2300288" y="2468563"/>
            <a:ext cx="2238375" cy="1203325"/>
          </a:xfrm>
          <a:prstGeom prst="line">
            <a:avLst/>
          </a:prstGeom>
          <a:noFill/>
          <a:ln w="57150">
            <a:solidFill>
              <a:schemeClr val="tx1"/>
            </a:solidFill>
            <a:round/>
            <a:headEnd/>
            <a:tailEnd type="triangle" w="med" len="med"/>
          </a:ln>
          <a:effectLst>
            <a:outerShdw dist="89803"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43" name="Line 19"/>
          <p:cNvSpPr>
            <a:spLocks noChangeShapeType="1"/>
          </p:cNvSpPr>
          <p:nvPr/>
        </p:nvSpPr>
        <p:spPr bwMode="auto">
          <a:xfrm flipH="1">
            <a:off x="4538663" y="2451100"/>
            <a:ext cx="0" cy="1246188"/>
          </a:xfrm>
          <a:prstGeom prst="line">
            <a:avLst/>
          </a:prstGeom>
          <a:noFill/>
          <a:ln w="57150">
            <a:solidFill>
              <a:schemeClr val="tx1"/>
            </a:solidFill>
            <a:round/>
            <a:headEnd/>
            <a:tailEnd type="triangle" w="med" len="med"/>
          </a:ln>
          <a:effectLst>
            <a:outerShdw dist="89803"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44" name="Line 20"/>
          <p:cNvSpPr>
            <a:spLocks noChangeShapeType="1"/>
          </p:cNvSpPr>
          <p:nvPr/>
        </p:nvSpPr>
        <p:spPr bwMode="auto">
          <a:xfrm>
            <a:off x="4524375" y="2465388"/>
            <a:ext cx="2163763" cy="1206500"/>
          </a:xfrm>
          <a:prstGeom prst="line">
            <a:avLst/>
          </a:prstGeom>
          <a:noFill/>
          <a:ln w="57150">
            <a:solidFill>
              <a:schemeClr val="tx1"/>
            </a:solidFill>
            <a:round/>
            <a:headEnd/>
            <a:tailEnd type="triangle" w="med" len="med"/>
          </a:ln>
          <a:effectLst>
            <a:outerShdw dist="89803" dir="2700000"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89542" name="Text Box 38"/>
          <p:cNvSpPr txBox="1">
            <a:spLocks noChangeArrowheads="1"/>
          </p:cNvSpPr>
          <p:nvPr/>
        </p:nvSpPr>
        <p:spPr bwMode="auto">
          <a:xfrm>
            <a:off x="1933575" y="2490788"/>
            <a:ext cx="5995988" cy="641350"/>
          </a:xfrm>
          <a:prstGeom prst="rect">
            <a:avLst/>
          </a:prstGeom>
          <a:noFill/>
          <a:ln>
            <a:noFill/>
          </a:ln>
          <a:effectLst>
            <a:outerShdw dist="89803" dir="2700000" algn="ctr" rotWithShape="0">
              <a:schemeClr val="bg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r>
              <a:rPr lang="en-US" b="1">
                <a:solidFill>
                  <a:srgbClr val="FF8F1E"/>
                </a:solidFill>
                <a:effectLst/>
                <a:latin typeface="Arial" charset="0"/>
              </a:rPr>
              <a:t>3 Đặc điểm quan trọng!</a:t>
            </a:r>
          </a:p>
        </p:txBody>
      </p:sp>
      <p:sp>
        <p:nvSpPr>
          <p:cNvPr id="45" name="Text Box 9"/>
          <p:cNvSpPr txBox="1">
            <a:spLocks noChangeArrowheads="1"/>
          </p:cNvSpPr>
          <p:nvPr/>
        </p:nvSpPr>
        <p:spPr bwMode="auto">
          <a:xfrm>
            <a:off x="6977063" y="6284913"/>
            <a:ext cx="2087562" cy="260350"/>
          </a:xfrm>
          <a:prstGeom prst="rect">
            <a:avLst/>
          </a:prstGeom>
          <a:noFill/>
          <a:ln w="12700">
            <a:noFill/>
            <a:miter lim="800000"/>
            <a:headEnd/>
            <a:tailEnd/>
          </a:ln>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1100" b="1">
                <a:solidFill>
                  <a:srgbClr val="FFFFFF"/>
                </a:solidFill>
                <a:effectLst>
                  <a:outerShdw blurRad="38100" dist="38100" dir="2700000" algn="tl">
                    <a:srgbClr val="000000"/>
                  </a:outerShdw>
                </a:effectLst>
                <a:latin typeface="Arial" charset="0"/>
                <a:cs typeface="Arial" charset="0"/>
              </a:rPr>
              <a:t>Sổ Tay Hướng Dẫn, tr. 19-24</a:t>
            </a:r>
          </a:p>
        </p:txBody>
      </p:sp>
      <p:sp>
        <p:nvSpPr>
          <p:cNvPr id="68629" name="Text Box 15"/>
          <p:cNvSpPr txBox="1">
            <a:spLocks noChangeArrowheads="1"/>
          </p:cNvSpPr>
          <p:nvPr/>
        </p:nvSpPr>
        <p:spPr bwMode="auto">
          <a:xfrm>
            <a:off x="8651875" y="6450013"/>
            <a:ext cx="325438"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1800" b="1">
                <a:solidFill>
                  <a:srgbClr val="FFFFFF"/>
                </a:solidFill>
                <a:effectLst/>
                <a:latin typeface="Comic Sans MS" charset="0"/>
              </a:rPr>
              <a:t>3</a:t>
            </a:r>
            <a:endParaRPr lang="en-US" sz="1800">
              <a:solidFill>
                <a:srgbClr val="FFA27C"/>
              </a:solidFill>
              <a:effectLst/>
              <a:latin typeface="B VAG Rounded Bold"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89542"/>
                                        </p:tgtEl>
                                        <p:attrNameLst>
                                          <p:attrName>style.visibility</p:attrName>
                                        </p:attrNameLst>
                                      </p:cBhvr>
                                      <p:to>
                                        <p:strVal val="visible"/>
                                      </p:to>
                                    </p:set>
                                    <p:animEffect transition="in" filter="wipe(left)">
                                      <p:cBhvr>
                                        <p:cTn id="7" dur="500"/>
                                        <p:tgtEl>
                                          <p:spTgt spid="7895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789524">
                                            <p:txEl>
                                              <p:pRg st="0" end="0"/>
                                            </p:txEl>
                                          </p:spTgt>
                                        </p:tgtEl>
                                        <p:attrNameLst>
                                          <p:attrName>style.visibility</p:attrName>
                                        </p:attrNameLst>
                                      </p:cBhvr>
                                      <p:to>
                                        <p:strVal val="visible"/>
                                      </p:to>
                                    </p:set>
                                    <p:animEffect transition="in" filter="box(out)">
                                      <p:cBhvr>
                                        <p:cTn id="12" dur="500"/>
                                        <p:tgtEl>
                                          <p:spTgt spid="78952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789523">
                                            <p:txEl>
                                              <p:pRg st="0" end="0"/>
                                            </p:txEl>
                                          </p:spTgt>
                                        </p:tgtEl>
                                        <p:attrNameLst>
                                          <p:attrName>style.visibility</p:attrName>
                                        </p:attrNameLst>
                                      </p:cBhvr>
                                      <p:to>
                                        <p:strVal val="visible"/>
                                      </p:to>
                                    </p:set>
                                    <p:animEffect transition="in" filter="box(out)">
                                      <p:cBhvr>
                                        <p:cTn id="17" dur="500"/>
                                        <p:tgtEl>
                                          <p:spTgt spid="789523">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789522">
                                            <p:txEl>
                                              <p:pRg st="0" end="0"/>
                                            </p:txEl>
                                          </p:spTgt>
                                        </p:tgtEl>
                                        <p:attrNameLst>
                                          <p:attrName>style.visibility</p:attrName>
                                        </p:attrNameLst>
                                      </p:cBhvr>
                                      <p:to>
                                        <p:strVal val="visible"/>
                                      </p:to>
                                    </p:set>
                                    <p:animEffect transition="in" filter="box(out)">
                                      <p:cBhvr>
                                        <p:cTn id="22" dur="500"/>
                                        <p:tgtEl>
                                          <p:spTgt spid="789522">
                                            <p:txEl>
                                              <p:pRg st="0" end="0"/>
                                            </p:txEl>
                                          </p:spTgt>
                                        </p:tgtEl>
                                      </p:cBhvr>
                                    </p:animEffect>
                                  </p:childTnLst>
                                </p:cTn>
                              </p:par>
                            </p:childTnLst>
                          </p:cTn>
                        </p:par>
                        <p:par>
                          <p:cTn id="23" fill="hold" nodeType="afterGroup">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500"/>
                                        <p:tgtEl>
                                          <p:spTgt spid="3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nodeType="click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wipe(up)">
                                      <p:cBhvr>
                                        <p:cTn id="31" dur="500"/>
                                        <p:tgtEl>
                                          <p:spTgt spid="42"/>
                                        </p:tgtEl>
                                      </p:cBhvr>
                                    </p:animEffect>
                                  </p:childTnLst>
                                </p:cTn>
                              </p:par>
                            </p:childTnLst>
                          </p:cTn>
                        </p:par>
                        <p:par>
                          <p:cTn id="32" fill="hold" nodeType="afterGroup">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1000"/>
                                        <p:tgtEl>
                                          <p:spTgt spid="39"/>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1" fill="hold" nodeType="click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wipe(up)">
                                      <p:cBhvr>
                                        <p:cTn id="40" dur="500"/>
                                        <p:tgtEl>
                                          <p:spTgt spid="43"/>
                                        </p:tgtEl>
                                      </p:cBhvr>
                                    </p:animEffect>
                                  </p:childTnLst>
                                </p:cTn>
                              </p:par>
                            </p:childTnLst>
                          </p:cTn>
                        </p:par>
                        <p:par>
                          <p:cTn id="41" fill="hold" nodeType="afterGroup">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fade">
                                      <p:cBhvr>
                                        <p:cTn id="44" dur="1000"/>
                                        <p:tgtEl>
                                          <p:spTgt spid="38"/>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1" fill="hold" nodeType="click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wipe(up)">
                                      <p:cBhvr>
                                        <p:cTn id="49" dur="500"/>
                                        <p:tgtEl>
                                          <p:spTgt spid="44"/>
                                        </p:tgtEl>
                                      </p:cBhvr>
                                    </p:animEffect>
                                  </p:childTnLst>
                                </p:cTn>
                              </p:par>
                            </p:childTnLst>
                          </p:cTn>
                        </p:par>
                        <p:par>
                          <p:cTn id="50" fill="hold" nodeType="afterGroup">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37"/>
                                        </p:tgtEl>
                                        <p:attrNameLst>
                                          <p:attrName>style.visibility</p:attrName>
                                        </p:attrNameLst>
                                      </p:cBhvr>
                                      <p:to>
                                        <p:strVal val="visible"/>
                                      </p:to>
                                    </p:set>
                                    <p:animEffect transition="in" filter="fade">
                                      <p:cBhvr>
                                        <p:cTn id="53"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9522" grpId="0" build="p" autoUpdateAnimBg="0"/>
      <p:bldP spid="789523" grpId="0" build="p" autoUpdateAnimBg="0"/>
      <p:bldP spid="789524" grpId="0" build="p" autoUpdateAnimBg="0"/>
      <p:bldP spid="36" grpId="0" animBg="1"/>
      <p:bldP spid="37" grpId="0" autoUpdateAnimBg="0"/>
      <p:bldP spid="38" grpId="0" autoUpdateAnimBg="0"/>
      <p:bldP spid="39" grpId="0" autoUpdateAnimBg="0"/>
      <p:bldP spid="789542" grpId="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3 Judah and the South\Judean Wilderness\Judean Wilderness sr\Nahal Darga from Murabaat caves, 95-22tb sr.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3 Judah adds\062600 Detroit trip\sr\Nahal Zin4, tb n062400 sr.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E:\Sr Slides\Nahal Darga from top looking east, 95-13tb.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E:\0Todd Sites\0 Adds\4 Judah\Aerial new scans\sr\Moresheth Gath aerial from southeast, 132-15.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0 Adds\1 Galilee\Aerial Galilee\Sea of Galilee South\sr\Southern end of Sea of Galilee aerial, 117-15tb.jpg"/>
</p:tagLst>
</file>

<file path=ppt/theme/theme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smtClean="0">
            <a:ln>
              <a:noFill/>
            </a:ln>
            <a:solidFill>
              <a:schemeClr val="tx1"/>
            </a:solidFill>
            <a:effectLst>
              <a:outerShdw blurRad="38100" dist="38100" dir="2700000" algn="tl">
                <a:srgbClr val="000000">
                  <a:alpha val="43137"/>
                </a:srgbClr>
              </a:outerShdw>
            </a:effectLst>
            <a:latin typeface="Garamond" pitchFamily="8"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smtClean="0">
            <a:ln>
              <a:noFill/>
            </a:ln>
            <a:solidFill>
              <a:schemeClr val="tx1"/>
            </a:solidFill>
            <a:effectLst>
              <a:outerShdw blurRad="38100" dist="38100" dir="2700000" algn="tl">
                <a:srgbClr val="000000">
                  <a:alpha val="43137"/>
                </a:srgbClr>
              </a:outerShdw>
            </a:effectLst>
            <a:latin typeface="Garamond" pitchFamily="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smtClean="0">
            <a:ln>
              <a:noFill/>
            </a:ln>
            <a:solidFill>
              <a:schemeClr val="tx1"/>
            </a:solidFill>
            <a:effectLst>
              <a:outerShdw blurRad="38100" dist="38100" dir="2700000" algn="tl">
                <a:srgbClr val="000000">
                  <a:alpha val="43137"/>
                </a:srgbClr>
              </a:outerShdw>
            </a:effectLst>
            <a:latin typeface="Garamond" pitchFamily="8"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smtClean="0">
            <a:ln>
              <a:noFill/>
            </a:ln>
            <a:solidFill>
              <a:schemeClr val="tx1"/>
            </a:solidFill>
            <a:effectLst>
              <a:outerShdw blurRad="38100" dist="38100" dir="2700000" algn="tl">
                <a:srgbClr val="000000">
                  <a:alpha val="43137"/>
                </a:srgbClr>
              </a:outerShdw>
            </a:effectLst>
            <a:latin typeface="Garamond" pitchFamily="8"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smtClean="0">
            <a:ln>
              <a:noFill/>
            </a:ln>
            <a:solidFill>
              <a:schemeClr val="tx1"/>
            </a:solidFill>
            <a:effectLst>
              <a:outerShdw blurRad="38100" dist="38100" dir="2700000" algn="tl">
                <a:srgbClr val="000000">
                  <a:alpha val="43137"/>
                </a:srgbClr>
              </a:outerShdw>
            </a:effectLst>
            <a:latin typeface="Garamond" pitchFamily="8"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smtClean="0">
            <a:ln>
              <a:noFill/>
            </a:ln>
            <a:solidFill>
              <a:schemeClr val="tx1"/>
            </a:solidFill>
            <a:effectLst>
              <a:outerShdw blurRad="38100" dist="38100" dir="2700000" algn="tl">
                <a:srgbClr val="000000">
                  <a:alpha val="43137"/>
                </a:srgbClr>
              </a:outerShdw>
            </a:effectLst>
            <a:latin typeface="Garamond" pitchFamily="8" charset="0"/>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smtClean="0">
            <a:ln>
              <a:noFill/>
            </a:ln>
            <a:solidFill>
              <a:schemeClr val="tx1"/>
            </a:solidFill>
            <a:effectLst>
              <a:outerShdw blurRad="38100" dist="38100" dir="2700000" algn="tl">
                <a:srgbClr val="000000">
                  <a:alpha val="43137"/>
                </a:srgbClr>
              </a:outerShdw>
            </a:effectLst>
            <a:latin typeface="Garamond" pitchFamily="8"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smtClean="0">
            <a:ln>
              <a:noFill/>
            </a:ln>
            <a:solidFill>
              <a:schemeClr val="tx1"/>
            </a:solidFill>
            <a:effectLst>
              <a:outerShdw blurRad="38100" dist="38100" dir="2700000" algn="tl">
                <a:srgbClr val="000000">
                  <a:alpha val="43137"/>
                </a:srgbClr>
              </a:outerShdw>
            </a:effectLst>
            <a:latin typeface="Garamond" pitchFamily="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smtClean="0">
            <a:ln>
              <a:noFill/>
            </a:ln>
            <a:solidFill>
              <a:schemeClr val="tx1"/>
            </a:solidFill>
            <a:effectLst>
              <a:outerShdw blurRad="38100" dist="38100" dir="2700000" algn="tl">
                <a:srgbClr val="000000">
                  <a:alpha val="43137"/>
                </a:srgbClr>
              </a:outerShdw>
            </a:effectLst>
            <a:latin typeface="Garamond" pitchFamily="8"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smtClean="0">
            <a:ln>
              <a:noFill/>
            </a:ln>
            <a:solidFill>
              <a:schemeClr val="tx1"/>
            </a:solidFill>
            <a:effectLst>
              <a:outerShdw blurRad="38100" dist="38100" dir="2700000" algn="tl">
                <a:srgbClr val="000000">
                  <a:alpha val="43137"/>
                </a:srgbClr>
              </a:outerShdw>
            </a:effectLst>
            <a:latin typeface="Garamond" pitchFamily="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FFFF00"/>
            </a:gs>
            <a:gs pos="100000">
              <a:srgbClr val="FFFF00">
                <a:gamma/>
                <a:tint val="96471"/>
                <a:invGamma/>
              </a:srgbClr>
            </a:gs>
          </a:gsLst>
          <a:lin ang="5400000" scaled="1"/>
        </a:gradFill>
        <a:ln w="9525" cap="flat" cmpd="sng" algn="ctr">
          <a:noFill/>
          <a:prstDash val="solid"/>
          <a:round/>
          <a:headEnd type="none" w="med" len="med"/>
          <a:tailEnd type="none" w="med" len="med"/>
        </a:ln>
        <a:effectLst/>
        <a:scene3d>
          <a:camera prst="legacyPerspectiveTopLeft"/>
          <a:lightRig rig="legacyNormal3" dir="r"/>
        </a:scene3d>
        <a:sp3d extrusionH="201600" prstMaterial="legacyMetal">
          <a:bevelT w="13500" h="13500" prst="angle"/>
          <a:bevelB w="13500" h="13500" prst="angle"/>
          <a:extrusionClr>
            <a:srgbClr val="FFFFFF"/>
          </a:extrusionClr>
        </a:sp3d>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rgbClr val="00DFCA"/>
            </a:solidFill>
            <a:effectLst>
              <a:outerShdw blurRad="38100" dist="38100" dir="2700000" algn="tl">
                <a:srgbClr val="000000">
                  <a:alpha val="43137"/>
                </a:srgbClr>
              </a:outerShdw>
            </a:effectLst>
            <a:latin typeface="Comic Sans MS" charset="0"/>
          </a:defRPr>
        </a:defPPr>
      </a:lstStyle>
    </a:spDef>
    <a:lnDef>
      <a:spPr bwMode="auto">
        <a:xfrm>
          <a:off x="0" y="0"/>
          <a:ext cx="1" cy="1"/>
        </a:xfrm>
        <a:custGeom>
          <a:avLst/>
          <a:gdLst/>
          <a:ahLst/>
          <a:cxnLst/>
          <a:rect l="0" t="0" r="0" b="0"/>
          <a:pathLst/>
        </a:custGeom>
        <a:gradFill rotWithShape="0">
          <a:gsLst>
            <a:gs pos="0">
              <a:srgbClr val="FFFF00"/>
            </a:gs>
            <a:gs pos="100000">
              <a:srgbClr val="FFFF00">
                <a:gamma/>
                <a:tint val="96471"/>
                <a:invGamma/>
              </a:srgbClr>
            </a:gs>
          </a:gsLst>
          <a:lin ang="5400000" scaled="1"/>
        </a:gradFill>
        <a:ln w="9525" cap="flat" cmpd="sng" algn="ctr">
          <a:noFill/>
          <a:prstDash val="solid"/>
          <a:round/>
          <a:headEnd type="none" w="med" len="med"/>
          <a:tailEnd type="none" w="med" len="med"/>
        </a:ln>
        <a:effectLst/>
        <a:scene3d>
          <a:camera prst="legacyPerspectiveTopLeft"/>
          <a:lightRig rig="legacyNormal3" dir="r"/>
        </a:scene3d>
        <a:sp3d extrusionH="201600" prstMaterial="legacyMetal">
          <a:bevelT w="13500" h="13500" prst="angle"/>
          <a:bevelB w="13500" h="13500" prst="angle"/>
          <a:extrusionClr>
            <a:srgbClr val="FFFFFF"/>
          </a:extrusionClr>
        </a:sp3d>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rgbClr val="00DFCA"/>
            </a:solidFill>
            <a:effectLst>
              <a:outerShdw blurRad="38100" dist="38100" dir="2700000" algn="tl">
                <a:srgbClr val="000000">
                  <a:alpha val="43137"/>
                </a:srgbClr>
              </a:outerShdw>
            </a:effectLst>
            <a:latin typeface="Comic Sans MS"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8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Stream</Template>
  <TotalTime>4030</TotalTime>
  <Words>2181</Words>
  <Application>Microsoft Macintosh PowerPoint</Application>
  <PresentationFormat>On-screen Show (4:3)</PresentationFormat>
  <Paragraphs>656</Paragraphs>
  <Slides>67</Slides>
  <Notes>50</Notes>
  <HiddenSlides>0</HiddenSlides>
  <MMClips>1</MMClips>
  <ScaleCrop>false</ScaleCrop>
  <HeadingPairs>
    <vt:vector size="8" baseType="variant">
      <vt:variant>
        <vt:lpstr>Fonts Used</vt:lpstr>
      </vt:variant>
      <vt:variant>
        <vt:i4>18</vt:i4>
      </vt:variant>
      <vt:variant>
        <vt:lpstr>Theme</vt:lpstr>
      </vt:variant>
      <vt:variant>
        <vt:i4>7</vt:i4>
      </vt:variant>
      <vt:variant>
        <vt:lpstr>Embedded OLE Servers</vt:lpstr>
      </vt:variant>
      <vt:variant>
        <vt:i4>1</vt:i4>
      </vt:variant>
      <vt:variant>
        <vt:lpstr>Slide Titles</vt:lpstr>
      </vt:variant>
      <vt:variant>
        <vt:i4>67</vt:i4>
      </vt:variant>
    </vt:vector>
  </HeadingPairs>
  <TitlesOfParts>
    <vt:vector size="93" baseType="lpstr">
      <vt:lpstr>B VAG Rounded Bold</vt:lpstr>
      <vt:lpstr>Chicago</vt:lpstr>
      <vt:lpstr>Kosher-Normal</vt:lpstr>
      <vt:lpstr>MS PGothic</vt:lpstr>
      <vt:lpstr>MS PGothic</vt:lpstr>
      <vt:lpstr>Arial</vt:lpstr>
      <vt:lpstr>Arial Black</vt:lpstr>
      <vt:lpstr>Book Antiqua</vt:lpstr>
      <vt:lpstr>Bwhebb</vt:lpstr>
      <vt:lpstr>Comic Sans MS</vt:lpstr>
      <vt:lpstr>Garamond</vt:lpstr>
      <vt:lpstr>Geneva</vt:lpstr>
      <vt:lpstr>Helvetica</vt:lpstr>
      <vt:lpstr>Impact</vt:lpstr>
      <vt:lpstr>Monotype Sorts</vt:lpstr>
      <vt:lpstr>Times</vt:lpstr>
      <vt:lpstr>Times New Roman</vt:lpstr>
      <vt:lpstr>Wingdings</vt:lpstr>
      <vt:lpstr>Stream</vt:lpstr>
      <vt:lpstr>1_Default Design</vt:lpstr>
      <vt:lpstr>Sakura</vt:lpstr>
      <vt:lpstr>Default Design</vt:lpstr>
      <vt:lpstr>untitled 3</vt:lpstr>
      <vt:lpstr>1_untitled 3</vt:lpstr>
      <vt:lpstr>8_Default Design</vt:lpstr>
      <vt:lpstr>Photo Editor Photo</vt:lpstr>
      <vt:lpstr>Thế giới ngày nay</vt:lpstr>
      <vt:lpstr>Trung đông hiện đại</vt:lpstr>
      <vt:lpstr>Hai địa điểm phỏng đoán của Ê-đen </vt:lpstr>
      <vt:lpstr>Mê-sô-bô-ta-mi</vt:lpstr>
      <vt:lpstr>Cận đông Cổ đại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Bodies of Water in  Israel</vt:lpstr>
      <vt:lpstr>Mountains  in  Israel</vt:lpstr>
      <vt:lpstr>Israel’s Strategic Location</vt:lpstr>
      <vt:lpstr>From  “Dan  to Beersheba”</vt:lpstr>
      <vt:lpstr>Extremities of the Land</vt:lpstr>
      <vt:lpstr>Regions of Israel (OT)</vt:lpstr>
      <vt:lpstr>Petra</vt:lpstr>
      <vt:lpstr>Geographical Setting</vt:lpstr>
      <vt:lpstr>Imagine living in this terrain!</vt:lpstr>
      <vt:lpstr>Who Lived at Petra?</vt:lpstr>
      <vt:lpstr>National Geographic has several articles on Petra back to 1907</vt:lpstr>
      <vt:lpstr>Petra Article Front Page</vt:lpstr>
      <vt:lpstr>The Siq  (pronounced “seek”)</vt:lpstr>
      <vt:lpstr>Water channels were buried for centuries</vt:lpstr>
      <vt:lpstr>Petra Map</vt:lpstr>
      <vt:lpstr>Exit of the Siq</vt:lpstr>
      <vt:lpstr>The Treasury</vt:lpstr>
      <vt:lpstr>From atop the Treasury</vt:lpstr>
      <vt:lpstr>Petra Map</vt:lpstr>
      <vt:lpstr>Nabataean engineers ingeniously collected the mere 6 inches of annual rainfall.</vt:lpstr>
      <vt:lpstr>Nabataean tombs east of the city center</vt:lpstr>
      <vt:lpstr>The pride of your heart has deceived you,  you who live in the clefts of the rock [Heb. “sela”],  in your lofty dwelling, who say in your heart,  "Who will bring me down to the ground?“ (Obad. 3)</vt:lpstr>
      <vt:lpstr>Petra Map</vt:lpstr>
      <vt:lpstr>Nymphaleon</vt:lpstr>
      <vt:lpstr>Nymphaleon</vt:lpstr>
      <vt:lpstr>Colonnade Envisioned</vt:lpstr>
      <vt:lpstr>Colonnade Realized</vt:lpstr>
      <vt:lpstr>Byzantine Church Mosaic (5th century)</vt:lpstr>
      <vt:lpstr>Bread-making Bedouins still live at Petra</vt:lpstr>
      <vt:lpstr>Egypt to Mesopotamia Trade</vt:lpstr>
      <vt:lpstr>The King’s Highway</vt:lpstr>
      <vt:lpstr>The Spice Trade</vt:lpstr>
      <vt:lpstr>Black</vt:lpstr>
      <vt:lpstr>Bối cảnh thời Cựu Ước—BibleStudyDownloads.org</vt:lpstr>
    </vt:vector>
  </TitlesOfParts>
  <Company>SBC</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Israel’s Strategic Location</dc:title>
  <dc:creator> Rick Griffith</dc:creator>
  <cp:lastModifiedBy>Rick Griffith</cp:lastModifiedBy>
  <cp:revision>288</cp:revision>
  <dcterms:created xsi:type="dcterms:W3CDTF">2002-07-30T01:35:17Z</dcterms:created>
  <dcterms:modified xsi:type="dcterms:W3CDTF">2018-09-23T14:01:28Z</dcterms:modified>
</cp:coreProperties>
</file>